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434" r:id="rId3"/>
    <p:sldId id="257" r:id="rId4"/>
    <p:sldId id="346" r:id="rId5"/>
    <p:sldId id="375" r:id="rId6"/>
    <p:sldId id="422" r:id="rId7"/>
    <p:sldId id="424" r:id="rId8"/>
    <p:sldId id="426" r:id="rId9"/>
    <p:sldId id="427" r:id="rId10"/>
    <p:sldId id="425" r:id="rId11"/>
    <p:sldId id="462" r:id="rId12"/>
    <p:sldId id="414" r:id="rId13"/>
    <p:sldId id="428" r:id="rId14"/>
    <p:sldId id="380" r:id="rId15"/>
    <p:sldId id="377" r:id="rId16"/>
    <p:sldId id="463" r:id="rId17"/>
    <p:sldId id="378" r:id="rId18"/>
    <p:sldId id="379" r:id="rId19"/>
    <p:sldId id="465" r:id="rId20"/>
    <p:sldId id="469" r:id="rId21"/>
    <p:sldId id="470" r:id="rId22"/>
    <p:sldId id="473" r:id="rId23"/>
    <p:sldId id="471" r:id="rId24"/>
    <p:sldId id="472" r:id="rId25"/>
    <p:sldId id="474" r:id="rId26"/>
    <p:sldId id="475" r:id="rId27"/>
    <p:sldId id="381" r:id="rId28"/>
    <p:sldId id="429" r:id="rId29"/>
    <p:sldId id="431" r:id="rId30"/>
    <p:sldId id="459" r:id="rId31"/>
    <p:sldId id="384" r:id="rId32"/>
    <p:sldId id="481" r:id="rId33"/>
    <p:sldId id="476" r:id="rId34"/>
    <p:sldId id="477" r:id="rId35"/>
    <p:sldId id="480" r:id="rId36"/>
    <p:sldId id="478" r:id="rId37"/>
    <p:sldId id="482" r:id="rId38"/>
    <p:sldId id="460" r:id="rId39"/>
    <p:sldId id="436" r:id="rId40"/>
    <p:sldId id="483" r:id="rId41"/>
    <p:sldId id="484" r:id="rId42"/>
    <p:sldId id="485" r:id="rId43"/>
    <p:sldId id="486" r:id="rId44"/>
    <p:sldId id="3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7ACB5-F40C-412A-A21E-8D57A08453C8}" v="84" dt="2025-04-07T02:49:46.0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90" autoAdjust="0"/>
  </p:normalViewPr>
  <p:slideViewPr>
    <p:cSldViewPr snapToGrid="0">
      <p:cViewPr varScale="1">
        <p:scale>
          <a:sx n="103" d="100"/>
          <a:sy n="103" d="100"/>
        </p:scale>
        <p:origin x="30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5-04-07T16:04:13.305" v="4628" actId="6549"/>
      <pc:docMkLst>
        <pc:docMk/>
      </pc:docMkLst>
      <pc:sldChg chg="modSp mod">
        <pc:chgData name="Weifeng Xu" userId="e7aed605-a3dd-4d5a-a692-a87037af107b" providerId="ADAL" clId="{A607ACB5-F40C-412A-A21E-8D57A08453C8}" dt="2025-04-07T00:01:26.133" v="3180" actId="20577"/>
        <pc:sldMkLst>
          <pc:docMk/>
          <pc:sldMk cId="1323245308" sldId="256"/>
        </pc:sldMkLst>
        <pc:spChg chg="mod">
          <ac:chgData name="Weifeng Xu" userId="e7aed605-a3dd-4d5a-a692-a87037af107b" providerId="ADAL" clId="{A607ACB5-F40C-412A-A21E-8D57A08453C8}" dt="2025-04-03T01:00:25.132" v="3153" actId="6549"/>
          <ac:spMkLst>
            <pc:docMk/>
            <pc:sldMk cId="1323245308" sldId="256"/>
            <ac:spMk id="2" creationId="{B476BAF9-88AC-4600-B511-347782B9C875}"/>
          </ac:spMkLst>
        </pc:spChg>
        <pc:spChg chg="mod">
          <ac:chgData name="Weifeng Xu" userId="e7aed605-a3dd-4d5a-a692-a87037af107b" providerId="ADAL" clId="{A607ACB5-F40C-412A-A21E-8D57A08453C8}" dt="2025-04-07T00:01:26.133" v="3180" actId="20577"/>
          <ac:spMkLst>
            <pc:docMk/>
            <pc:sldMk cId="1323245308" sldId="256"/>
            <ac:spMk id="3" creationId="{58CD3106-2EE0-40F4-8C0B-042135FF9FB4}"/>
          </ac:spMkLst>
        </pc:spChg>
      </pc:sldChg>
      <pc:sldChg chg="delSp modSp mod">
        <pc:chgData name="Weifeng Xu" userId="e7aed605-a3dd-4d5a-a692-a87037af107b" providerId="ADAL" clId="{A607ACB5-F40C-412A-A21E-8D57A08453C8}" dt="2025-04-07T00:21:18.476" v="3447" actId="478"/>
        <pc:sldMkLst>
          <pc:docMk/>
          <pc:sldMk cId="1681695341" sldId="257"/>
        </pc:sldMkLst>
        <pc:spChg chg="mod">
          <ac:chgData name="Weifeng Xu" userId="e7aed605-a3dd-4d5a-a692-a87037af107b" providerId="ADAL" clId="{A607ACB5-F40C-412A-A21E-8D57A08453C8}" dt="2025-04-07T00:21:13.650" v="3446" actId="20577"/>
          <ac:spMkLst>
            <pc:docMk/>
            <pc:sldMk cId="1681695341" sldId="257"/>
            <ac:spMk id="3" creationId="{3247E548-7ACA-4A55-B57F-8F9ECF1ED979}"/>
          </ac:spMkLst>
        </pc:spChg>
        <pc:picChg chg="del">
          <ac:chgData name="Weifeng Xu" userId="e7aed605-a3dd-4d5a-a692-a87037af107b" providerId="ADAL" clId="{A607ACB5-F40C-412A-A21E-8D57A08453C8}" dt="2025-04-07T00:21:18.476" v="3447" actId="478"/>
          <ac:picMkLst>
            <pc:docMk/>
            <pc:sldMk cId="1681695341" sldId="257"/>
            <ac:picMk id="4" creationId="{3A82C522-ABC5-403E-9938-76F321D5D9C9}"/>
          </ac:picMkLst>
        </pc:picChg>
      </pc:sldChg>
      <pc:sldChg chg="modSp mod">
        <pc:chgData name="Weifeng Xu" userId="e7aed605-a3dd-4d5a-a692-a87037af107b" providerId="ADAL" clId="{A607ACB5-F40C-412A-A21E-8D57A08453C8}" dt="2025-04-07T00:06:35.466" v="3227" actId="6549"/>
        <pc:sldMkLst>
          <pc:docMk/>
          <pc:sldMk cId="1408481161" sldId="346"/>
        </pc:sldMkLst>
        <pc:spChg chg="mod">
          <ac:chgData name="Weifeng Xu" userId="e7aed605-a3dd-4d5a-a692-a87037af107b" providerId="ADAL" clId="{A607ACB5-F40C-412A-A21E-8D57A08453C8}" dt="2025-04-07T00:06:35.466" v="3227" actId="6549"/>
          <ac:spMkLst>
            <pc:docMk/>
            <pc:sldMk cId="1408481161" sldId="346"/>
            <ac:spMk id="47" creationId="{44379959-ADB6-4CA0-B5E1-F7E4EDBED422}"/>
          </ac:spMkLst>
        </pc:spChg>
      </pc:sldChg>
      <pc:sldChg chg="modSp mod">
        <pc:chgData name="Weifeng Xu" userId="e7aed605-a3dd-4d5a-a692-a87037af107b" providerId="ADAL" clId="{A607ACB5-F40C-412A-A21E-8D57A08453C8}" dt="2025-04-07T00:04:52.991" v="3208" actId="20577"/>
        <pc:sldMkLst>
          <pc:docMk/>
          <pc:sldMk cId="3077270470" sldId="375"/>
        </pc:sldMkLst>
        <pc:spChg chg="mod">
          <ac:chgData name="Weifeng Xu" userId="e7aed605-a3dd-4d5a-a692-a87037af107b" providerId="ADAL" clId="{A607ACB5-F40C-412A-A21E-8D57A08453C8}" dt="2025-04-07T00:04:52.991" v="3208" actId="20577"/>
          <ac:spMkLst>
            <pc:docMk/>
            <pc:sldMk cId="3077270470" sldId="375"/>
            <ac:spMk id="2" creationId="{FAD75B04-D3D4-4837-A9C1-4E37452C0987}"/>
          </ac:spMkLst>
        </pc:spChg>
      </pc:sldChg>
      <pc:sldChg chg="addSp delSp modSp mod modClrScheme chgLayout">
        <pc:chgData name="Weifeng Xu" userId="e7aed605-a3dd-4d5a-a692-a87037af107b" providerId="ADAL" clId="{A607ACB5-F40C-412A-A21E-8D57A08453C8}" dt="2025-04-07T00:46:09.691" v="3739" actId="478"/>
        <pc:sldMkLst>
          <pc:docMk/>
          <pc:sldMk cId="979769990" sldId="377"/>
        </pc:sldMkLst>
        <pc:spChg chg="mod">
          <ac:chgData name="Weifeng Xu" userId="e7aed605-a3dd-4d5a-a692-a87037af107b" providerId="ADAL" clId="{A607ACB5-F40C-412A-A21E-8D57A08453C8}" dt="2025-04-07T00:39:14.675" v="3672" actId="20577"/>
          <ac:spMkLst>
            <pc:docMk/>
            <pc:sldMk cId="979769990" sldId="377"/>
            <ac:spMk id="2" creationId="{08A0817B-657F-44E2-BFBD-4420CCE65601}"/>
          </ac:spMkLst>
        </pc:spChg>
        <pc:spChg chg="del">
          <ac:chgData name="Weifeng Xu" userId="e7aed605-a3dd-4d5a-a692-a87037af107b" providerId="ADAL" clId="{A607ACB5-F40C-412A-A21E-8D57A08453C8}" dt="2025-04-07T00:46:09.691" v="3739" actId="478"/>
          <ac:spMkLst>
            <pc:docMk/>
            <pc:sldMk cId="979769990" sldId="377"/>
            <ac:spMk id="9" creationId="{07B8531C-E3DC-4F79-A646-77849001273A}"/>
          </ac:spMkLst>
        </pc:spChg>
      </pc:sldChg>
      <pc:sldChg chg="addSp delSp modSp mod modClrScheme chgLayout">
        <pc:chgData name="Weifeng Xu" userId="e7aed605-a3dd-4d5a-a692-a87037af107b" providerId="ADAL" clId="{A607ACB5-F40C-412A-A21E-8D57A08453C8}" dt="2025-04-07T01:00:35.175" v="3793" actId="207"/>
        <pc:sldMkLst>
          <pc:docMk/>
          <pc:sldMk cId="4293835923" sldId="378"/>
        </pc:sldMkLst>
        <pc:spChg chg="del mod">
          <ac:chgData name="Weifeng Xu" userId="e7aed605-a3dd-4d5a-a692-a87037af107b" providerId="ADAL" clId="{A607ACB5-F40C-412A-A21E-8D57A08453C8}" dt="2025-04-07T00:42:18.387" v="3686" actId="700"/>
          <ac:spMkLst>
            <pc:docMk/>
            <pc:sldMk cId="4293835923" sldId="378"/>
            <ac:spMk id="2" creationId="{18A7E6EF-6049-481D-BEC1-8B5DEF8E79F0}"/>
          </ac:spMkLst>
        </pc:spChg>
        <pc:spChg chg="del mod">
          <ac:chgData name="Weifeng Xu" userId="e7aed605-a3dd-4d5a-a692-a87037af107b" providerId="ADAL" clId="{A607ACB5-F40C-412A-A21E-8D57A08453C8}" dt="2025-04-07T00:45:34.445" v="3707" actId="478"/>
          <ac:spMkLst>
            <pc:docMk/>
            <pc:sldMk cId="4293835923" sldId="378"/>
            <ac:spMk id="3" creationId="{24AF0A44-EA14-43E9-8414-D8F55CEFDFF0}"/>
          </ac:spMkLst>
        </pc:spChg>
        <pc:spChg chg="mod">
          <ac:chgData name="Weifeng Xu" userId="e7aed605-a3dd-4d5a-a692-a87037af107b" providerId="ADAL" clId="{A607ACB5-F40C-412A-A21E-8D57A08453C8}" dt="2025-04-07T00:44:37.998" v="3694" actId="1076"/>
          <ac:spMkLst>
            <pc:docMk/>
            <pc:sldMk cId="4293835923" sldId="378"/>
            <ac:spMk id="4" creationId="{31BCDAE8-4419-45E0-B331-E76AFEEE612E}"/>
          </ac:spMkLst>
        </pc:spChg>
        <pc:spChg chg="add mod">
          <ac:chgData name="Weifeng Xu" userId="e7aed605-a3dd-4d5a-a692-a87037af107b" providerId="ADAL" clId="{A607ACB5-F40C-412A-A21E-8D57A08453C8}" dt="2025-04-07T01:00:35.175" v="3793" actId="207"/>
          <ac:spMkLst>
            <pc:docMk/>
            <pc:sldMk cId="4293835923" sldId="378"/>
            <ac:spMk id="7" creationId="{0207045F-3693-F2FF-4CA3-73A56C685CDA}"/>
          </ac:spMkLst>
        </pc:spChg>
        <pc:spChg chg="add mod ord">
          <ac:chgData name="Weifeng Xu" userId="e7aed605-a3dd-4d5a-a692-a87037af107b" providerId="ADAL" clId="{A607ACB5-F40C-412A-A21E-8D57A08453C8}" dt="2025-04-07T01:00:28.450" v="3792" actId="207"/>
          <ac:spMkLst>
            <pc:docMk/>
            <pc:sldMk cId="4293835923" sldId="378"/>
            <ac:spMk id="8" creationId="{45B24595-8D74-D748-1954-BE22C4BC1818}"/>
          </ac:spMkLst>
        </pc:spChg>
        <pc:picChg chg="mod">
          <ac:chgData name="Weifeng Xu" userId="e7aed605-a3dd-4d5a-a692-a87037af107b" providerId="ADAL" clId="{A607ACB5-F40C-412A-A21E-8D57A08453C8}" dt="2025-04-07T00:44:37.998" v="3694" actId="1076"/>
          <ac:picMkLst>
            <pc:docMk/>
            <pc:sldMk cId="4293835923" sldId="378"/>
            <ac:picMk id="5" creationId="{90B9C398-2BCD-4869-AB73-B80EAA933441}"/>
          </ac:picMkLst>
        </pc:picChg>
      </pc:sldChg>
      <pc:sldChg chg="addSp delSp modSp mod modClrScheme chgLayout">
        <pc:chgData name="Weifeng Xu" userId="e7aed605-a3dd-4d5a-a692-a87037af107b" providerId="ADAL" clId="{A607ACB5-F40C-412A-A21E-8D57A08453C8}" dt="2025-04-07T16:04:13.305" v="4628" actId="6549"/>
        <pc:sldMkLst>
          <pc:docMk/>
          <pc:sldMk cId="4148899360" sldId="379"/>
        </pc:sldMkLst>
        <pc:spChg chg="mod ord">
          <ac:chgData name="Weifeng Xu" userId="e7aed605-a3dd-4d5a-a692-a87037af107b" providerId="ADAL" clId="{A607ACB5-F40C-412A-A21E-8D57A08453C8}" dt="2025-04-07T00:59:36.251" v="3790" actId="404"/>
          <ac:spMkLst>
            <pc:docMk/>
            <pc:sldMk cId="4148899360" sldId="379"/>
            <ac:spMk id="2" creationId="{7759DF52-466B-4C48-8F85-C38A32923203}"/>
          </ac:spMkLst>
        </pc:spChg>
        <pc:spChg chg="add del mod ord">
          <ac:chgData name="Weifeng Xu" userId="e7aed605-a3dd-4d5a-a692-a87037af107b" providerId="ADAL" clId="{A607ACB5-F40C-412A-A21E-8D57A08453C8}" dt="2025-04-07T16:04:13.305" v="4628" actId="6549"/>
          <ac:spMkLst>
            <pc:docMk/>
            <pc:sldMk cId="4148899360" sldId="379"/>
            <ac:spMk id="3" creationId="{F19F14B4-6D97-DFA3-E0E1-515F8D6D8512}"/>
          </ac:spMkLst>
        </pc:spChg>
        <pc:spChg chg="add mod">
          <ac:chgData name="Weifeng Xu" userId="e7aed605-a3dd-4d5a-a692-a87037af107b" providerId="ADAL" clId="{A607ACB5-F40C-412A-A21E-8D57A08453C8}" dt="2025-04-07T00:55:41.901" v="3747" actId="1076"/>
          <ac:spMkLst>
            <pc:docMk/>
            <pc:sldMk cId="4148899360" sldId="379"/>
            <ac:spMk id="4" creationId="{F27527C5-5A35-538A-F554-AC7B424CD9AB}"/>
          </ac:spMkLst>
        </pc:spChg>
        <pc:spChg chg="mod">
          <ac:chgData name="Weifeng Xu" userId="e7aed605-a3dd-4d5a-a692-a87037af107b" providerId="ADAL" clId="{A607ACB5-F40C-412A-A21E-8D57A08453C8}" dt="2025-04-01T01:50:02.267" v="2941" actId="1035"/>
          <ac:spMkLst>
            <pc:docMk/>
            <pc:sldMk cId="4148899360" sldId="379"/>
            <ac:spMk id="7" creationId="{F506C3D8-38FE-44CB-BA11-7F2808C917F7}"/>
          </ac:spMkLst>
        </pc:spChg>
        <pc:spChg chg="del mod">
          <ac:chgData name="Weifeng Xu" userId="e7aed605-a3dd-4d5a-a692-a87037af107b" providerId="ADAL" clId="{A607ACB5-F40C-412A-A21E-8D57A08453C8}" dt="2025-04-07T00:54:53.032" v="3741" actId="478"/>
          <ac:spMkLst>
            <pc:docMk/>
            <pc:sldMk cId="4148899360" sldId="379"/>
            <ac:spMk id="9" creationId="{679CCB7E-888F-414E-913B-55CECD9C2D4D}"/>
          </ac:spMkLst>
        </pc:spChg>
        <pc:spChg chg="add mod">
          <ac:chgData name="Weifeng Xu" userId="e7aed605-a3dd-4d5a-a692-a87037af107b" providerId="ADAL" clId="{A607ACB5-F40C-412A-A21E-8D57A08453C8}" dt="2025-04-07T00:56:43.403" v="3753"/>
          <ac:spMkLst>
            <pc:docMk/>
            <pc:sldMk cId="4148899360" sldId="379"/>
            <ac:spMk id="10" creationId="{0AFD5479-FD03-DAA2-3DB9-443A1B283935}"/>
          </ac:spMkLst>
        </pc:spChg>
        <pc:spChg chg="mod">
          <ac:chgData name="Weifeng Xu" userId="e7aed605-a3dd-4d5a-a692-a87037af107b" providerId="ADAL" clId="{A607ACB5-F40C-412A-A21E-8D57A08453C8}" dt="2025-04-07T00:55:41.901" v="3747" actId="1076"/>
          <ac:spMkLst>
            <pc:docMk/>
            <pc:sldMk cId="4148899360" sldId="379"/>
            <ac:spMk id="20" creationId="{532BF592-AD69-4366-9237-AEF4158217EF}"/>
          </ac:spMkLst>
        </pc:spChg>
        <pc:spChg chg="mod">
          <ac:chgData name="Weifeng Xu" userId="e7aed605-a3dd-4d5a-a692-a87037af107b" providerId="ADAL" clId="{A607ACB5-F40C-412A-A21E-8D57A08453C8}" dt="2025-04-07T00:55:41.901" v="3747" actId="1076"/>
          <ac:spMkLst>
            <pc:docMk/>
            <pc:sldMk cId="4148899360" sldId="379"/>
            <ac:spMk id="21" creationId="{FDE34F1C-ABAD-4C8B-BC8E-68141DC3B381}"/>
          </ac:spMkLst>
        </pc:spChg>
        <pc:picChg chg="mod">
          <ac:chgData name="Weifeng Xu" userId="e7aed605-a3dd-4d5a-a692-a87037af107b" providerId="ADAL" clId="{A607ACB5-F40C-412A-A21E-8D57A08453C8}" dt="2025-04-01T01:50:02.267" v="2941" actId="1035"/>
          <ac:picMkLst>
            <pc:docMk/>
            <pc:sldMk cId="4148899360" sldId="379"/>
            <ac:picMk id="5" creationId="{232CDD55-5E33-4F9C-BCC6-B073648A14A1}"/>
          </ac:picMkLst>
        </pc:picChg>
        <pc:picChg chg="mod modCrop">
          <ac:chgData name="Weifeng Xu" userId="e7aed605-a3dd-4d5a-a692-a87037af107b" providerId="ADAL" clId="{A607ACB5-F40C-412A-A21E-8D57A08453C8}" dt="2025-04-07T00:55:41.901" v="3747" actId="1076"/>
          <ac:picMkLst>
            <pc:docMk/>
            <pc:sldMk cId="4148899360" sldId="379"/>
            <ac:picMk id="19" creationId="{35DB7AB5-D076-4186-8183-24D35A5FE4D8}"/>
          </ac:picMkLst>
        </pc:picChg>
        <pc:cxnChg chg="add del mod">
          <ac:chgData name="Weifeng Xu" userId="e7aed605-a3dd-4d5a-a692-a87037af107b" providerId="ADAL" clId="{A607ACB5-F40C-412A-A21E-8D57A08453C8}" dt="2025-04-07T00:54:57.977" v="3743" actId="478"/>
          <ac:cxnSpMkLst>
            <pc:docMk/>
            <pc:sldMk cId="4148899360" sldId="379"/>
            <ac:cxnSpMk id="6" creationId="{9D54BD08-24DB-01B5-C379-082CFC85AAB3}"/>
          </ac:cxnSpMkLst>
        </pc:cxnChg>
        <pc:cxnChg chg="del mod">
          <ac:chgData name="Weifeng Xu" userId="e7aed605-a3dd-4d5a-a692-a87037af107b" providerId="ADAL" clId="{A607ACB5-F40C-412A-A21E-8D57A08453C8}" dt="2025-04-07T00:54:57.131" v="3742" actId="478"/>
          <ac:cxnSpMkLst>
            <pc:docMk/>
            <pc:sldMk cId="4148899360" sldId="379"/>
            <ac:cxnSpMk id="8" creationId="{63E3F617-7620-49BF-8A43-A84535A96944}"/>
          </ac:cxnSpMkLst>
        </pc:cxnChg>
        <pc:cxnChg chg="del mod">
          <ac:chgData name="Weifeng Xu" userId="e7aed605-a3dd-4d5a-a692-a87037af107b" providerId="ADAL" clId="{A607ACB5-F40C-412A-A21E-8D57A08453C8}" dt="2025-04-07T00:54:58.788" v="3744" actId="478"/>
          <ac:cxnSpMkLst>
            <pc:docMk/>
            <pc:sldMk cId="4148899360" sldId="379"/>
            <ac:cxnSpMk id="18" creationId="{44C2DC5A-8756-4149-8760-45AF02BCCAA2}"/>
          </ac:cxnSpMkLst>
        </pc:cxnChg>
      </pc:sldChg>
      <pc:sldChg chg="addSp modSp mod">
        <pc:chgData name="Weifeng Xu" userId="e7aed605-a3dd-4d5a-a692-a87037af107b" providerId="ADAL" clId="{A607ACB5-F40C-412A-A21E-8D57A08453C8}" dt="2025-04-07T00:35:22.766" v="3583" actId="20577"/>
        <pc:sldMkLst>
          <pc:docMk/>
          <pc:sldMk cId="3268356748" sldId="380"/>
        </pc:sldMkLst>
        <pc:spChg chg="mod">
          <ac:chgData name="Weifeng Xu" userId="e7aed605-a3dd-4d5a-a692-a87037af107b" providerId="ADAL" clId="{A607ACB5-F40C-412A-A21E-8D57A08453C8}" dt="2025-04-07T00:35:05.689" v="3571" actId="6549"/>
          <ac:spMkLst>
            <pc:docMk/>
            <pc:sldMk cId="3268356748" sldId="380"/>
            <ac:spMk id="2" creationId="{5C265AC6-E73B-4910-B495-3AA16912AAA1}"/>
          </ac:spMkLst>
        </pc:spChg>
        <pc:spChg chg="mod">
          <ac:chgData name="Weifeng Xu" userId="e7aed605-a3dd-4d5a-a692-a87037af107b" providerId="ADAL" clId="{A607ACB5-F40C-412A-A21E-8D57A08453C8}" dt="2025-04-07T00:35:22.766" v="3583" actId="20577"/>
          <ac:spMkLst>
            <pc:docMk/>
            <pc:sldMk cId="3268356748" sldId="380"/>
            <ac:spMk id="3" creationId="{9245C43A-EBA4-49C9-9369-095A49DC2464}"/>
          </ac:spMkLst>
        </pc:spChg>
        <pc:spChg chg="add mod">
          <ac:chgData name="Weifeng Xu" userId="e7aed605-a3dd-4d5a-a692-a87037af107b" providerId="ADAL" clId="{A607ACB5-F40C-412A-A21E-8D57A08453C8}" dt="2025-04-07T00:34:08.468" v="3551" actId="1076"/>
          <ac:spMkLst>
            <pc:docMk/>
            <pc:sldMk cId="3268356748" sldId="380"/>
            <ac:spMk id="8" creationId="{15E86DA5-67A6-A169-A80A-8CB3AFB6E0A5}"/>
          </ac:spMkLst>
        </pc:spChg>
        <pc:spChg chg="add mod">
          <ac:chgData name="Weifeng Xu" userId="e7aed605-a3dd-4d5a-a692-a87037af107b" providerId="ADAL" clId="{A607ACB5-F40C-412A-A21E-8D57A08453C8}" dt="2025-04-07T00:34:08.468" v="3551" actId="1076"/>
          <ac:spMkLst>
            <pc:docMk/>
            <pc:sldMk cId="3268356748" sldId="380"/>
            <ac:spMk id="9" creationId="{B0AF55AB-5483-D053-3F12-F9FDBEECEDB0}"/>
          </ac:spMkLst>
        </pc:spChg>
        <pc:spChg chg="add mod">
          <ac:chgData name="Weifeng Xu" userId="e7aed605-a3dd-4d5a-a692-a87037af107b" providerId="ADAL" clId="{A607ACB5-F40C-412A-A21E-8D57A08453C8}" dt="2025-04-07T00:34:08.468" v="3551" actId="1076"/>
          <ac:spMkLst>
            <pc:docMk/>
            <pc:sldMk cId="3268356748" sldId="380"/>
            <ac:spMk id="10" creationId="{AB6A5164-303B-21B1-BD2A-E73D68781A8F}"/>
          </ac:spMkLst>
        </pc:spChg>
        <pc:spChg chg="add mod">
          <ac:chgData name="Weifeng Xu" userId="e7aed605-a3dd-4d5a-a692-a87037af107b" providerId="ADAL" clId="{A607ACB5-F40C-412A-A21E-8D57A08453C8}" dt="2025-04-07T00:34:17.990" v="3568" actId="20577"/>
          <ac:spMkLst>
            <pc:docMk/>
            <pc:sldMk cId="3268356748" sldId="380"/>
            <ac:spMk id="11" creationId="{DEDFB7E6-FF24-9A29-5C0F-70AA5ED9621D}"/>
          </ac:spMkLst>
        </pc:spChg>
        <pc:picChg chg="add mod">
          <ac:chgData name="Weifeng Xu" userId="e7aed605-a3dd-4d5a-a692-a87037af107b" providerId="ADAL" clId="{A607ACB5-F40C-412A-A21E-8D57A08453C8}" dt="2025-04-07T00:34:08.468" v="3551" actId="1076"/>
          <ac:picMkLst>
            <pc:docMk/>
            <pc:sldMk cId="3268356748" sldId="380"/>
            <ac:picMk id="4" creationId="{4EE9C209-0B4A-DA5B-7425-E18832859FCD}"/>
          </ac:picMkLst>
        </pc:picChg>
        <pc:picChg chg="add mod">
          <ac:chgData name="Weifeng Xu" userId="e7aed605-a3dd-4d5a-a692-a87037af107b" providerId="ADAL" clId="{A607ACB5-F40C-412A-A21E-8D57A08453C8}" dt="2025-04-07T00:34:08.468" v="3551" actId="1076"/>
          <ac:picMkLst>
            <pc:docMk/>
            <pc:sldMk cId="3268356748" sldId="380"/>
            <ac:picMk id="5" creationId="{A4DE440A-00F6-611E-2B49-767809A88FFF}"/>
          </ac:picMkLst>
        </pc:picChg>
        <pc:picChg chg="add mod">
          <ac:chgData name="Weifeng Xu" userId="e7aed605-a3dd-4d5a-a692-a87037af107b" providerId="ADAL" clId="{A607ACB5-F40C-412A-A21E-8D57A08453C8}" dt="2025-04-07T00:34:08.468" v="3551" actId="1076"/>
          <ac:picMkLst>
            <pc:docMk/>
            <pc:sldMk cId="3268356748" sldId="380"/>
            <ac:picMk id="6" creationId="{34B51741-A82B-C216-CF6A-047CB415927F}"/>
          </ac:picMkLst>
        </pc:picChg>
        <pc:picChg chg="add mod">
          <ac:chgData name="Weifeng Xu" userId="e7aed605-a3dd-4d5a-a692-a87037af107b" providerId="ADAL" clId="{A607ACB5-F40C-412A-A21E-8D57A08453C8}" dt="2025-04-07T00:34:08.468" v="3551" actId="1076"/>
          <ac:picMkLst>
            <pc:docMk/>
            <pc:sldMk cId="3268356748" sldId="380"/>
            <ac:picMk id="7" creationId="{1092F3B0-36D6-7BF4-5A78-11BF969A69DF}"/>
          </ac:picMkLst>
        </pc:picChg>
      </pc:sldChg>
      <pc:sldChg chg="addSp delSp modSp mod modClrScheme chgLayout">
        <pc:chgData name="Weifeng Xu" userId="e7aed605-a3dd-4d5a-a692-a87037af107b" providerId="ADAL" clId="{A607ACB5-F40C-412A-A21E-8D57A08453C8}" dt="2025-04-07T01:15:01.401" v="3929" actId="478"/>
        <pc:sldMkLst>
          <pc:docMk/>
          <pc:sldMk cId="2679643070" sldId="381"/>
        </pc:sldMkLst>
        <pc:spChg chg="del mod">
          <ac:chgData name="Weifeng Xu" userId="e7aed605-a3dd-4d5a-a692-a87037af107b" providerId="ADAL" clId="{A607ACB5-F40C-412A-A21E-8D57A08453C8}" dt="2025-04-07T01:15:01.401" v="3929" actId="478"/>
          <ac:spMkLst>
            <pc:docMk/>
            <pc:sldMk cId="2679643070" sldId="381"/>
            <ac:spMk id="6" creationId="{543A0BF5-8484-4702-B4F3-2C7C6AC46679}"/>
          </ac:spMkLst>
        </pc:spChg>
        <pc:spChg chg="mod">
          <ac:chgData name="Weifeng Xu" userId="e7aed605-a3dd-4d5a-a692-a87037af107b" providerId="ADAL" clId="{A607ACB5-F40C-412A-A21E-8D57A08453C8}" dt="2025-04-07T01:14:50.989" v="3928" actId="1076"/>
          <ac:spMkLst>
            <pc:docMk/>
            <pc:sldMk cId="2679643070" sldId="381"/>
            <ac:spMk id="13" creationId="{398CF2BD-FA67-487E-AF49-D4FF3B86365D}"/>
          </ac:spMkLst>
        </pc:spChg>
        <pc:picChg chg="mod">
          <ac:chgData name="Weifeng Xu" userId="e7aed605-a3dd-4d5a-a692-a87037af107b" providerId="ADAL" clId="{A607ACB5-F40C-412A-A21E-8D57A08453C8}" dt="2025-04-07T01:14:50.989" v="3928" actId="1076"/>
          <ac:picMkLst>
            <pc:docMk/>
            <pc:sldMk cId="2679643070" sldId="381"/>
            <ac:picMk id="12" creationId="{E8D5DC8A-EC77-413F-8CEF-3C11EFF65790}"/>
          </ac:picMkLst>
        </pc:picChg>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4-12-30T21:15:44.919" v="2833" actId="20577"/>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add del mod">
        <pc:chgData name="Weifeng Xu" userId="e7aed605-a3dd-4d5a-a692-a87037af107b" providerId="ADAL" clId="{A607ACB5-F40C-412A-A21E-8D57A08453C8}" dt="2025-04-07T02:54:50.078" v="4622" actId="20577"/>
        <pc:sldMkLst>
          <pc:docMk/>
          <pc:sldMk cId="3188243652" sldId="386"/>
        </pc:sldMkLst>
        <pc:spChg chg="mod">
          <ac:chgData name="Weifeng Xu" userId="e7aed605-a3dd-4d5a-a692-a87037af107b" providerId="ADAL" clId="{A607ACB5-F40C-412A-A21E-8D57A08453C8}" dt="2025-04-07T02:53:11.962" v="4553" actId="20577"/>
          <ac:spMkLst>
            <pc:docMk/>
            <pc:sldMk cId="3188243652" sldId="386"/>
            <ac:spMk id="2" creationId="{DCD42631-964E-4A87-B9EE-8CEBA93FC6DA}"/>
          </ac:spMkLst>
        </pc:spChg>
        <pc:spChg chg="mod">
          <ac:chgData name="Weifeng Xu" userId="e7aed605-a3dd-4d5a-a692-a87037af107b" providerId="ADAL" clId="{A607ACB5-F40C-412A-A21E-8D57A08453C8}" dt="2025-04-07T02:54:50.078" v="4622" actId="20577"/>
          <ac:spMkLst>
            <pc:docMk/>
            <pc:sldMk cId="3188243652" sldId="386"/>
            <ac:spMk id="3" creationId="{EE640661-5FDB-4729-BEC6-5DCC4C879F07}"/>
          </ac:spMkLst>
        </pc:spChg>
      </pc:sldChg>
      <pc:sldChg chg="modSp del mod">
        <pc:chgData name="Weifeng Xu" userId="e7aed605-a3dd-4d5a-a692-a87037af107b" providerId="ADAL" clId="{A607ACB5-F40C-412A-A21E-8D57A08453C8}" dt="2021-08-08T21:26:28.097" v="2545" actId="47"/>
        <pc:sldMkLst>
          <pc:docMk/>
          <pc:sldMk cId="1915093242" sldId="387"/>
        </pc:sldMkLst>
      </pc:sldChg>
      <pc:sldChg chg="del">
        <pc:chgData name="Weifeng Xu" userId="e7aed605-a3dd-4d5a-a692-a87037af107b" providerId="ADAL" clId="{A607ACB5-F40C-412A-A21E-8D57A08453C8}" dt="2021-08-08T21:26:29.363" v="2556" actId="47"/>
        <pc:sldMkLst>
          <pc:docMk/>
          <pc:sldMk cId="2008758297" sldId="389"/>
        </pc:sldMkLst>
      </pc:sldChg>
      <pc:sldChg chg="del">
        <pc:chgData name="Weifeng Xu" userId="e7aed605-a3dd-4d5a-a692-a87037af107b" providerId="ADAL" clId="{A607ACB5-F40C-412A-A21E-8D57A08453C8}" dt="2021-08-08T21:26:29.871" v="2557" actId="47"/>
        <pc:sldMkLst>
          <pc:docMk/>
          <pc:sldMk cId="3040878584" sldId="390"/>
        </pc:sldMkLst>
      </pc:sldChg>
      <pc:sldChg chg="del">
        <pc:chgData name="Weifeng Xu" userId="e7aed605-a3dd-4d5a-a692-a87037af107b" providerId="ADAL" clId="{A607ACB5-F40C-412A-A21E-8D57A08453C8}" dt="2021-08-08T21:26:29.914" v="2558" actId="47"/>
        <pc:sldMkLst>
          <pc:docMk/>
          <pc:sldMk cId="4104176517" sldId="391"/>
        </pc:sldMkLst>
      </pc:sldChg>
      <pc:sldChg chg="del">
        <pc:chgData name="Weifeng Xu" userId="e7aed605-a3dd-4d5a-a692-a87037af107b" providerId="ADAL" clId="{A607ACB5-F40C-412A-A21E-8D57A08453C8}" dt="2021-07-28T00:49:37.756" v="1545" actId="47"/>
        <pc:sldMkLst>
          <pc:docMk/>
          <pc:sldMk cId="2537449008" sldId="399"/>
        </pc:sldMkLst>
      </pc:sldChg>
      <pc:sldChg chg="add del">
        <pc:chgData name="Weifeng Xu" userId="e7aed605-a3dd-4d5a-a692-a87037af107b" providerId="ADAL" clId="{A607ACB5-F40C-412A-A21E-8D57A08453C8}" dt="2025-04-07T00:34:39.240" v="3569" actId="47"/>
        <pc:sldMkLst>
          <pc:docMk/>
          <pc:sldMk cId="4271356633" sldId="402"/>
        </pc:sldMkLst>
      </pc:sldChg>
      <pc:sldChg chg="del">
        <pc:chgData name="Weifeng Xu" userId="e7aed605-a3dd-4d5a-a692-a87037af107b" providerId="ADAL" clId="{A607ACB5-F40C-412A-A21E-8D57A08453C8}" dt="2021-08-08T21:26:31.922" v="2589" actId="47"/>
        <pc:sldMkLst>
          <pc:docMk/>
          <pc:sldMk cId="1982119232" sldId="405"/>
        </pc:sldMkLst>
      </pc:sldChg>
      <pc:sldChg chg="del">
        <pc:chgData name="Weifeng Xu" userId="e7aed605-a3dd-4d5a-a692-a87037af107b" providerId="ADAL" clId="{A607ACB5-F40C-412A-A21E-8D57A08453C8}" dt="2021-08-08T21:26:32.464" v="2591" actId="47"/>
        <pc:sldMkLst>
          <pc:docMk/>
          <pc:sldMk cId="2622453785" sldId="408"/>
        </pc:sldMkLst>
      </pc:sldChg>
      <pc:sldChg chg="del">
        <pc:chgData name="Weifeng Xu" userId="e7aed605-a3dd-4d5a-a692-a87037af107b" providerId="ADAL" clId="{A607ACB5-F40C-412A-A21E-8D57A08453C8}" dt="2021-08-08T21:26:32.632" v="2596" actId="47"/>
        <pc:sldMkLst>
          <pc:docMk/>
          <pc:sldMk cId="1888804979" sldId="409"/>
        </pc:sldMkLst>
      </pc:sldChg>
      <pc:sldChg chg="del">
        <pc:chgData name="Weifeng Xu" userId="e7aed605-a3dd-4d5a-a692-a87037af107b" providerId="ADAL" clId="{A607ACB5-F40C-412A-A21E-8D57A08453C8}" dt="2021-08-08T21:26:32.663" v="2597" actId="47"/>
        <pc:sldMkLst>
          <pc:docMk/>
          <pc:sldMk cId="1839150834" sldId="410"/>
        </pc:sldMkLst>
      </pc:sldChg>
      <pc:sldChg chg="del">
        <pc:chgData name="Weifeng Xu" userId="e7aed605-a3dd-4d5a-a692-a87037af107b" providerId="ADAL" clId="{A607ACB5-F40C-412A-A21E-8D57A08453C8}" dt="2021-08-08T21:26:32.698" v="2598" actId="47"/>
        <pc:sldMkLst>
          <pc:docMk/>
          <pc:sldMk cId="46822973" sldId="411"/>
        </pc:sldMkLst>
      </pc:sldChg>
      <pc:sldChg chg="del">
        <pc:chgData name="Weifeng Xu" userId="e7aed605-a3dd-4d5a-a692-a87037af107b" providerId="ADAL" clId="{A607ACB5-F40C-412A-A21E-8D57A08453C8}" dt="2021-08-08T21:26:32.739" v="2599" actId="47"/>
        <pc:sldMkLst>
          <pc:docMk/>
          <pc:sldMk cId="3735861723" sldId="412"/>
        </pc:sldMkLst>
      </pc:sldChg>
      <pc:sldChg chg="add del">
        <pc:chgData name="Weifeng Xu" userId="e7aed605-a3dd-4d5a-a692-a87037af107b" providerId="ADAL" clId="{A607ACB5-F40C-412A-A21E-8D57A08453C8}" dt="2025-04-01T02:49:24.223" v="3144" actId="47"/>
        <pc:sldMkLst>
          <pc:docMk/>
          <pc:sldMk cId="3552793750" sldId="413"/>
        </pc:sldMkLst>
      </pc:sldChg>
      <pc:sldChg chg="modSp mod ord">
        <pc:chgData name="Weifeng Xu" userId="e7aed605-a3dd-4d5a-a692-a87037af107b" providerId="ADAL" clId="{A607ACB5-F40C-412A-A21E-8D57A08453C8}" dt="2025-04-07T00:30:31.468" v="3545" actId="6549"/>
        <pc:sldMkLst>
          <pc:docMk/>
          <pc:sldMk cId="3831362944" sldId="414"/>
        </pc:sldMkLst>
        <pc:spChg chg="mod">
          <ac:chgData name="Weifeng Xu" userId="e7aed605-a3dd-4d5a-a692-a87037af107b" providerId="ADAL" clId="{A607ACB5-F40C-412A-A21E-8D57A08453C8}" dt="2025-04-07T00:25:18.603" v="3506" actId="20577"/>
          <ac:spMkLst>
            <pc:docMk/>
            <pc:sldMk cId="3831362944" sldId="414"/>
            <ac:spMk id="2" creationId="{A580D971-4910-47BD-BE36-8F87425E86E4}"/>
          </ac:spMkLst>
        </pc:spChg>
        <pc:spChg chg="mod">
          <ac:chgData name="Weifeng Xu" userId="e7aed605-a3dd-4d5a-a692-a87037af107b" providerId="ADAL" clId="{A607ACB5-F40C-412A-A21E-8D57A08453C8}" dt="2025-04-07T00:30:31.468" v="3545" actId="6549"/>
          <ac:spMkLst>
            <pc:docMk/>
            <pc:sldMk cId="3831362944" sldId="414"/>
            <ac:spMk id="3" creationId="{5EB639F4-4104-4E75-B298-B59A2BC1487B}"/>
          </ac:spMkLst>
        </pc:spChg>
      </pc:sldChg>
      <pc:sldChg chg="del">
        <pc:chgData name="Weifeng Xu" userId="e7aed605-a3dd-4d5a-a692-a87037af107b" providerId="ADAL" clId="{A607ACB5-F40C-412A-A21E-8D57A08453C8}" dt="2021-07-27T23:31:34.648" v="1178" actId="47"/>
        <pc:sldMkLst>
          <pc:docMk/>
          <pc:sldMk cId="961075764" sldId="416"/>
        </pc:sldMkLst>
      </pc:sldChg>
      <pc:sldChg chg="del">
        <pc:chgData name="Weifeng Xu" userId="e7aed605-a3dd-4d5a-a692-a87037af107b" providerId="ADAL" clId="{A607ACB5-F40C-412A-A21E-8D57A08453C8}" dt="2024-12-30T21:15:56.700" v="2834" actId="47"/>
        <pc:sldMkLst>
          <pc:docMk/>
          <pc:sldMk cId="3442401094" sldId="418"/>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5-04-07T00:08:18.471" v="3241" actId="20577"/>
        <pc:sldMkLst>
          <pc:docMk/>
          <pc:sldMk cId="1084032121" sldId="422"/>
        </pc:sldMkLst>
        <pc:spChg chg="mod">
          <ac:chgData name="Weifeng Xu" userId="e7aed605-a3dd-4d5a-a692-a87037af107b" providerId="ADAL" clId="{A607ACB5-F40C-412A-A21E-8D57A08453C8}" dt="2025-04-07T00:08:18.471" v="3241" actId="20577"/>
          <ac:spMkLst>
            <pc:docMk/>
            <pc:sldMk cId="1084032121" sldId="422"/>
            <ac:spMk id="3" creationId="{5912EDA0-A064-4A81-B30F-E2891869589D}"/>
          </ac:spMkLst>
        </pc:spChg>
        <pc:picChg chg="del">
          <ac:chgData name="Weifeng Xu" userId="e7aed605-a3dd-4d5a-a692-a87037af107b" providerId="ADAL" clId="{A607ACB5-F40C-412A-A21E-8D57A08453C8}" dt="2025-04-07T00:02:45.386" v="3181" actId="478"/>
          <ac:picMkLst>
            <pc:docMk/>
            <pc:sldMk cId="1084032121" sldId="422"/>
            <ac:picMk id="5" creationId="{F181BDA7-51CE-4C9B-AAEB-7686D8E2017F}"/>
          </ac:picMkLst>
        </pc:picChg>
        <pc:picChg chg="add mod">
          <ac:chgData name="Weifeng Xu" userId="e7aed605-a3dd-4d5a-a692-a87037af107b" providerId="ADAL" clId="{A607ACB5-F40C-412A-A21E-8D57A08453C8}" dt="2025-04-07T00:02:51.782" v="3183" actId="1076"/>
          <ac:picMkLst>
            <pc:docMk/>
            <pc:sldMk cId="1084032121" sldId="422"/>
            <ac:picMk id="1026" creationId="{8978B64E-ADD2-ECB8-95B7-A1ED20629E9A}"/>
          </ac:picMkLst>
        </pc:picChg>
      </pc:sldChg>
      <pc:sldChg chg="addSp delSp modSp del mod">
        <pc:chgData name="Weifeng Xu" userId="e7aed605-a3dd-4d5a-a692-a87037af107b" providerId="ADAL" clId="{A607ACB5-F40C-412A-A21E-8D57A08453C8}" dt="2021-08-08T21:26:27.589" v="2544" actId="47"/>
        <pc:sldMkLst>
          <pc:docMk/>
          <pc:sldMk cId="3517446545" sldId="423"/>
        </pc:sldMkLst>
      </pc:sldChg>
      <pc:sldChg chg="modSp mod">
        <pc:chgData name="Weifeng Xu" userId="e7aed605-a3dd-4d5a-a692-a87037af107b" providerId="ADAL" clId="{A607ACB5-F40C-412A-A21E-8D57A08453C8}" dt="2025-04-07T00:14:04.369" v="3294"/>
        <pc:sldMkLst>
          <pc:docMk/>
          <pc:sldMk cId="4252957880" sldId="424"/>
        </pc:sldMkLst>
        <pc:spChg chg="mod">
          <ac:chgData name="Weifeng Xu" userId="e7aed605-a3dd-4d5a-a692-a87037af107b" providerId="ADAL" clId="{A607ACB5-F40C-412A-A21E-8D57A08453C8}" dt="2025-04-07T00:11:40.094" v="3280" actId="20577"/>
          <ac:spMkLst>
            <pc:docMk/>
            <pc:sldMk cId="4252957880" sldId="424"/>
            <ac:spMk id="4" creationId="{1D821449-767B-4B25-B116-BAB43FE2E540}"/>
          </ac:spMkLst>
        </pc:spChg>
        <pc:spChg chg="mod">
          <ac:chgData name="Weifeng Xu" userId="e7aed605-a3dd-4d5a-a692-a87037af107b" providerId="ADAL" clId="{A607ACB5-F40C-412A-A21E-8D57A08453C8}" dt="2025-04-07T00:14:04.369" v="3294"/>
          <ac:spMkLst>
            <pc:docMk/>
            <pc:sldMk cId="4252957880" sldId="424"/>
            <ac:spMk id="5" creationId="{EF7A98D7-B546-4B62-A553-0AC31C013774}"/>
          </ac:spMkLst>
        </pc:spChg>
      </pc:sldChg>
      <pc:sldChg chg="modSp mod ord">
        <pc:chgData name="Weifeng Xu" userId="e7aed605-a3dd-4d5a-a692-a87037af107b" providerId="ADAL" clId="{A607ACB5-F40C-412A-A21E-8D57A08453C8}" dt="2025-04-07T00:24:45.369" v="3496" actId="20577"/>
        <pc:sldMkLst>
          <pc:docMk/>
          <pc:sldMk cId="2916530060" sldId="425"/>
        </pc:sldMkLst>
        <pc:spChg chg="mod">
          <ac:chgData name="Weifeng Xu" userId="e7aed605-a3dd-4d5a-a692-a87037af107b" providerId="ADAL" clId="{A607ACB5-F40C-412A-A21E-8D57A08453C8}" dt="2025-04-07T00:24:45.369" v="3496" actId="20577"/>
          <ac:spMkLst>
            <pc:docMk/>
            <pc:sldMk cId="2916530060" sldId="425"/>
            <ac:spMk id="2" creationId="{578A1920-EBFB-4893-8070-5907D25F77D9}"/>
          </ac:spMkLst>
        </pc:spChg>
      </pc:sldChg>
      <pc:sldChg chg="modSp mod ord">
        <pc:chgData name="Weifeng Xu" userId="e7aed605-a3dd-4d5a-a692-a87037af107b" providerId="ADAL" clId="{A607ACB5-F40C-412A-A21E-8D57A08453C8}" dt="2025-04-07T00:23:57.395" v="3486"/>
        <pc:sldMkLst>
          <pc:docMk/>
          <pc:sldMk cId="2406771835" sldId="426"/>
        </pc:sldMkLst>
        <pc:spChg chg="mod">
          <ac:chgData name="Weifeng Xu" userId="e7aed605-a3dd-4d5a-a692-a87037af107b" providerId="ADAL" clId="{A607ACB5-F40C-412A-A21E-8D57A08453C8}" dt="2025-04-07T00:23:57.395" v="3486"/>
          <ac:spMkLst>
            <pc:docMk/>
            <pc:sldMk cId="2406771835" sldId="426"/>
            <ac:spMk id="2" creationId="{0E059118-A9C2-4435-AE1E-72AB3C64C6DE}"/>
          </ac:spMkLst>
        </pc:spChg>
      </pc:sldChg>
      <pc:sldChg chg="modSp mod ord">
        <pc:chgData name="Weifeng Xu" userId="e7aed605-a3dd-4d5a-a692-a87037af107b" providerId="ADAL" clId="{A607ACB5-F40C-412A-A21E-8D57A08453C8}" dt="2025-04-07T00:24:20.145" v="3488" actId="6549"/>
        <pc:sldMkLst>
          <pc:docMk/>
          <pc:sldMk cId="2117915220" sldId="427"/>
        </pc:sldMkLst>
        <pc:spChg chg="mod">
          <ac:chgData name="Weifeng Xu" userId="e7aed605-a3dd-4d5a-a692-a87037af107b" providerId="ADAL" clId="{A607ACB5-F40C-412A-A21E-8D57A08453C8}" dt="2025-04-07T00:24:20.145" v="3488" actId="6549"/>
          <ac:spMkLst>
            <pc:docMk/>
            <pc:sldMk cId="2117915220" sldId="427"/>
            <ac:spMk id="2" creationId="{78F30C27-0B16-4B3C-9B0F-2E2B39682460}"/>
          </ac:spMkLst>
        </pc:spChg>
      </pc:sldChg>
      <pc:sldChg chg="modSp mod">
        <pc:chgData name="Weifeng Xu" userId="e7aed605-a3dd-4d5a-a692-a87037af107b" providerId="ADAL" clId="{A607ACB5-F40C-412A-A21E-8D57A08453C8}" dt="2025-04-07T00:30:14.789" v="3544" actId="14"/>
        <pc:sldMkLst>
          <pc:docMk/>
          <pc:sldMk cId="844759815" sldId="428"/>
        </pc:sldMkLst>
        <pc:spChg chg="mod">
          <ac:chgData name="Weifeng Xu" userId="e7aed605-a3dd-4d5a-a692-a87037af107b" providerId="ADAL" clId="{A607ACB5-F40C-412A-A21E-8D57A08453C8}" dt="2025-04-07T00:30:06.139" v="3542" actId="20577"/>
          <ac:spMkLst>
            <pc:docMk/>
            <pc:sldMk cId="844759815" sldId="428"/>
            <ac:spMk id="2" creationId="{4DCC62C0-EE5D-469A-B0DE-B2AFDDECC942}"/>
          </ac:spMkLst>
        </pc:spChg>
        <pc:spChg chg="mod">
          <ac:chgData name="Weifeng Xu" userId="e7aed605-a3dd-4d5a-a692-a87037af107b" providerId="ADAL" clId="{A607ACB5-F40C-412A-A21E-8D57A08453C8}" dt="2025-04-07T00:30:14.789" v="3544" actId="14"/>
          <ac:spMkLst>
            <pc:docMk/>
            <pc:sldMk cId="844759815" sldId="428"/>
            <ac:spMk id="3" creationId="{61A7C225-375C-48DD-BFB2-6275F78A18FC}"/>
          </ac:spMkLst>
        </pc:spChg>
      </pc:sldChg>
      <pc:sldChg chg="addSp delSp modSp mod modClrScheme chgLayout">
        <pc:chgData name="Weifeng Xu" userId="e7aed605-a3dd-4d5a-a692-a87037af107b" providerId="ADAL" clId="{A607ACB5-F40C-412A-A21E-8D57A08453C8}" dt="2025-04-07T01:15:16.390" v="3958" actId="1035"/>
        <pc:sldMkLst>
          <pc:docMk/>
          <pc:sldMk cId="587065400" sldId="429"/>
        </pc:sldMkLst>
        <pc:spChg chg="del mod">
          <ac:chgData name="Weifeng Xu" userId="e7aed605-a3dd-4d5a-a692-a87037af107b" providerId="ADAL" clId="{A607ACB5-F40C-412A-A21E-8D57A08453C8}" dt="2025-04-07T01:14:41.695" v="3927" actId="700"/>
          <ac:spMkLst>
            <pc:docMk/>
            <pc:sldMk cId="587065400" sldId="429"/>
            <ac:spMk id="2" creationId="{DFE64094-613C-48F2-8ECA-107E1BFCD186}"/>
          </ac:spMkLst>
        </pc:spChg>
        <pc:spChg chg="mod">
          <ac:chgData name="Weifeng Xu" userId="e7aed605-a3dd-4d5a-a692-a87037af107b" providerId="ADAL" clId="{A607ACB5-F40C-412A-A21E-8D57A08453C8}" dt="2025-04-07T01:15:16.390" v="3958" actId="1035"/>
          <ac:spMkLst>
            <pc:docMk/>
            <pc:sldMk cId="587065400" sldId="429"/>
            <ac:spMk id="7" creationId="{88F97F98-B31E-434A-89B0-884A0AD74668}"/>
          </ac:spMkLst>
        </pc:spChg>
        <pc:spChg chg="mod">
          <ac:chgData name="Weifeng Xu" userId="e7aed605-a3dd-4d5a-a692-a87037af107b" providerId="ADAL" clId="{A607ACB5-F40C-412A-A21E-8D57A08453C8}" dt="2025-04-07T01:15:16.390" v="3958" actId="1035"/>
          <ac:spMkLst>
            <pc:docMk/>
            <pc:sldMk cId="587065400" sldId="429"/>
            <ac:spMk id="9" creationId="{51E7BC8E-4393-43DA-A404-D887C5EA49FF}"/>
          </ac:spMkLst>
        </pc:spChg>
        <pc:spChg chg="mod">
          <ac:chgData name="Weifeng Xu" userId="e7aed605-a3dd-4d5a-a692-a87037af107b" providerId="ADAL" clId="{A607ACB5-F40C-412A-A21E-8D57A08453C8}" dt="2025-04-07T01:15:16.390" v="3958" actId="1035"/>
          <ac:spMkLst>
            <pc:docMk/>
            <pc:sldMk cId="587065400" sldId="429"/>
            <ac:spMk id="11" creationId="{89B2B636-2622-4E37-9975-214CA6C0CE46}"/>
          </ac:spMkLst>
        </pc:spChg>
        <pc:spChg chg="mod">
          <ac:chgData name="Weifeng Xu" userId="e7aed605-a3dd-4d5a-a692-a87037af107b" providerId="ADAL" clId="{A607ACB5-F40C-412A-A21E-8D57A08453C8}" dt="2025-04-07T01:15:16.390" v="3958" actId="1035"/>
          <ac:spMkLst>
            <pc:docMk/>
            <pc:sldMk cId="587065400" sldId="429"/>
            <ac:spMk id="12" creationId="{85F6ECCF-AEA8-419F-B3FE-5F405F9895CC}"/>
          </ac:spMkLst>
        </pc:spChg>
        <pc:spChg chg="mod">
          <ac:chgData name="Weifeng Xu" userId="e7aed605-a3dd-4d5a-a692-a87037af107b" providerId="ADAL" clId="{A607ACB5-F40C-412A-A21E-8D57A08453C8}" dt="2025-04-07T01:15:16.390" v="3958" actId="1035"/>
          <ac:spMkLst>
            <pc:docMk/>
            <pc:sldMk cId="587065400" sldId="429"/>
            <ac:spMk id="13" creationId="{AC974B22-8EA3-4273-B4C4-5573324B312A}"/>
          </ac:spMkLst>
        </pc:spChg>
        <pc:spChg chg="mod">
          <ac:chgData name="Weifeng Xu" userId="e7aed605-a3dd-4d5a-a692-a87037af107b" providerId="ADAL" clId="{A607ACB5-F40C-412A-A21E-8D57A08453C8}" dt="2025-04-07T01:15:16.390" v="3958" actId="1035"/>
          <ac:spMkLst>
            <pc:docMk/>
            <pc:sldMk cId="587065400" sldId="429"/>
            <ac:spMk id="14" creationId="{DF22941C-9CAF-49B2-9EDB-0B0BB05C7549}"/>
          </ac:spMkLst>
        </pc:spChg>
        <pc:spChg chg="mod">
          <ac:chgData name="Weifeng Xu" userId="e7aed605-a3dd-4d5a-a692-a87037af107b" providerId="ADAL" clId="{A607ACB5-F40C-412A-A21E-8D57A08453C8}" dt="2025-04-07T01:15:16.390" v="3958" actId="1035"/>
          <ac:spMkLst>
            <pc:docMk/>
            <pc:sldMk cId="587065400" sldId="429"/>
            <ac:spMk id="20" creationId="{5AB619D4-176D-4E1E-9E74-A7DB5C204CD2}"/>
          </ac:spMkLst>
        </pc:spChg>
        <pc:spChg chg="mod">
          <ac:chgData name="Weifeng Xu" userId="e7aed605-a3dd-4d5a-a692-a87037af107b" providerId="ADAL" clId="{A607ACB5-F40C-412A-A21E-8D57A08453C8}" dt="2025-04-07T01:15:16.390" v="3958" actId="1035"/>
          <ac:spMkLst>
            <pc:docMk/>
            <pc:sldMk cId="587065400" sldId="429"/>
            <ac:spMk id="30" creationId="{83B82518-C8F2-4C93-A93C-38A0EA29A923}"/>
          </ac:spMkLst>
        </pc:spChg>
        <pc:spChg chg="mod">
          <ac:chgData name="Weifeng Xu" userId="e7aed605-a3dd-4d5a-a692-a87037af107b" providerId="ADAL" clId="{A607ACB5-F40C-412A-A21E-8D57A08453C8}" dt="2025-04-07T01:15:16.390" v="3958" actId="1035"/>
          <ac:spMkLst>
            <pc:docMk/>
            <pc:sldMk cId="587065400" sldId="429"/>
            <ac:spMk id="39" creationId="{94CEAB0D-2F23-4881-8414-D0478019A252}"/>
          </ac:spMkLst>
        </pc:spChg>
        <pc:spChg chg="mod">
          <ac:chgData name="Weifeng Xu" userId="e7aed605-a3dd-4d5a-a692-a87037af107b" providerId="ADAL" clId="{A607ACB5-F40C-412A-A21E-8D57A08453C8}" dt="2025-04-07T01:15:16.390" v="3958" actId="1035"/>
          <ac:spMkLst>
            <pc:docMk/>
            <pc:sldMk cId="587065400" sldId="429"/>
            <ac:spMk id="49" creationId="{7F3070FD-6AFF-41A5-9F6B-0923853FABE9}"/>
          </ac:spMkLst>
        </pc:spChg>
      </pc:sldChg>
      <pc:sldChg chg="ord">
        <pc:chgData name="Weifeng Xu" userId="e7aed605-a3dd-4d5a-a692-a87037af107b" providerId="ADAL" clId="{A607ACB5-F40C-412A-A21E-8D57A08453C8}" dt="2025-04-07T00:29:26.517" v="3531"/>
        <pc:sldMkLst>
          <pc:docMk/>
          <pc:sldMk cId="819562653" sldId="431"/>
        </pc:sldMkLst>
      </pc:sldChg>
      <pc:sldChg chg="del">
        <pc:chgData name="Weifeng Xu" userId="e7aed605-a3dd-4d5a-a692-a87037af107b" providerId="ADAL" clId="{A607ACB5-F40C-412A-A21E-8D57A08453C8}" dt="2021-08-08T21:26:32.428" v="2590" actId="47"/>
        <pc:sldMkLst>
          <pc:docMk/>
          <pc:sldMk cId="1526221910" sldId="433"/>
        </pc:sldMkLst>
      </pc:sldChg>
      <pc:sldChg chg="modSp mod modClrScheme chgLayout">
        <pc:chgData name="Weifeng Xu" userId="e7aed605-a3dd-4d5a-a692-a87037af107b" providerId="ADAL" clId="{A607ACB5-F40C-412A-A21E-8D57A08453C8}" dt="2025-04-07T00:05:43.475" v="3217" actId="20577"/>
        <pc:sldMkLst>
          <pc:docMk/>
          <pc:sldMk cId="611713567" sldId="434"/>
        </pc:sldMkLst>
        <pc:spChg chg="mod ord">
          <ac:chgData name="Weifeng Xu" userId="e7aed605-a3dd-4d5a-a692-a87037af107b" providerId="ADAL" clId="{A607ACB5-F40C-412A-A21E-8D57A08453C8}" dt="2025-04-07T00:05:43.475" v="3217" actId="20577"/>
          <ac:spMkLst>
            <pc:docMk/>
            <pc:sldMk cId="611713567" sldId="434"/>
            <ac:spMk id="2" creationId="{2AE59095-D279-4A4F-9B71-A1288FC40515}"/>
          </ac:spMkLst>
        </pc:spChg>
        <pc:spChg chg="mod ord">
          <ac:chgData name="Weifeng Xu" userId="e7aed605-a3dd-4d5a-a692-a87037af107b" providerId="ADAL" clId="{A607ACB5-F40C-412A-A21E-8D57A08453C8}" dt="2025-04-06T23:58:35.838" v="3159" actId="27636"/>
          <ac:spMkLst>
            <pc:docMk/>
            <pc:sldMk cId="611713567" sldId="434"/>
            <ac:spMk id="3" creationId="{2799846A-3D68-4768-B9E9-0E9864C63640}"/>
          </ac:spMkLst>
        </pc:spChg>
      </pc:sldChg>
      <pc:sldChg chg="addSp delSp modSp del mod modClrScheme chgLayout">
        <pc:chgData name="Weifeng Xu" userId="e7aed605-a3dd-4d5a-a692-a87037af107b" providerId="ADAL" clId="{A607ACB5-F40C-412A-A21E-8D57A08453C8}" dt="2024-12-30T21:02:45.151" v="2711" actId="47"/>
        <pc:sldMkLst>
          <pc:docMk/>
          <pc:sldMk cId="3123541736" sldId="435"/>
        </pc:sldMkLst>
      </pc:sldChg>
      <pc:sldChg chg="addSp delSp modSp add del mod">
        <pc:chgData name="Weifeng Xu" userId="e7aed605-a3dd-4d5a-a692-a87037af107b" providerId="ADAL" clId="{A607ACB5-F40C-412A-A21E-8D57A08453C8}" dt="2025-04-07T02:38:01.622" v="4399" actId="114"/>
        <pc:sldMkLst>
          <pc:docMk/>
          <pc:sldMk cId="2780548155" sldId="436"/>
        </pc:sldMkLst>
        <pc:spChg chg="add mod">
          <ac:chgData name="Weifeng Xu" userId="e7aed605-a3dd-4d5a-a692-a87037af107b" providerId="ADAL" clId="{A607ACB5-F40C-412A-A21E-8D57A08453C8}" dt="2025-04-07T02:38:01.622" v="4399" actId="114"/>
          <ac:spMkLst>
            <pc:docMk/>
            <pc:sldMk cId="2780548155" sldId="436"/>
            <ac:spMk id="5" creationId="{1B7912A6-7897-70F9-4193-C5AC949DEE4F}"/>
          </ac:spMkLst>
        </pc:spChg>
        <pc:spChg chg="add mod">
          <ac:chgData name="Weifeng Xu" userId="e7aed605-a3dd-4d5a-a692-a87037af107b" providerId="ADAL" clId="{A607ACB5-F40C-412A-A21E-8D57A08453C8}" dt="2025-04-01T01:53:09.403" v="2967" actId="14100"/>
          <ac:spMkLst>
            <pc:docMk/>
            <pc:sldMk cId="2780548155" sldId="436"/>
            <ac:spMk id="6" creationId="{318DC70F-E442-25FB-AF81-6F55AED1F6C6}"/>
          </ac:spMkLst>
        </pc:spChg>
        <pc:spChg chg="mod">
          <ac:chgData name="Weifeng Xu" userId="e7aed605-a3dd-4d5a-a692-a87037af107b" providerId="ADAL" clId="{A607ACB5-F40C-412A-A21E-8D57A08453C8}" dt="2025-04-01T01:51:53.215" v="2960" actId="207"/>
          <ac:spMkLst>
            <pc:docMk/>
            <pc:sldMk cId="2780548155" sldId="436"/>
            <ac:spMk id="9" creationId="{42411764-9368-4AC4-A59F-2FE58310C0C8}"/>
          </ac:spMkLst>
        </pc:spChg>
        <pc:cxnChg chg="add mod">
          <ac:chgData name="Weifeng Xu" userId="e7aed605-a3dd-4d5a-a692-a87037af107b" providerId="ADAL" clId="{A607ACB5-F40C-412A-A21E-8D57A08453C8}" dt="2025-04-01T01:53:15.505" v="2969" actId="14100"/>
          <ac:cxnSpMkLst>
            <pc:docMk/>
            <pc:sldMk cId="2780548155" sldId="436"/>
            <ac:cxnSpMk id="11" creationId="{304E0F14-4D48-2CB9-DBE8-D01A86C9B8E7}"/>
          </ac:cxnSpMkLst>
        </pc:cxnChg>
      </pc:sldChg>
      <pc:sldChg chg="del">
        <pc:chgData name="Weifeng Xu" userId="e7aed605-a3dd-4d5a-a692-a87037af107b" providerId="ADAL" clId="{A607ACB5-F40C-412A-A21E-8D57A08453C8}" dt="2021-08-08T21:26:31.137" v="2574" actId="47"/>
        <pc:sldMkLst>
          <pc:docMk/>
          <pc:sldMk cId="2156609810" sldId="439"/>
        </pc:sldMkLst>
      </pc:sldChg>
      <pc:sldChg chg="del">
        <pc:chgData name="Weifeng Xu" userId="e7aed605-a3dd-4d5a-a692-a87037af107b" providerId="ADAL" clId="{A607ACB5-F40C-412A-A21E-8D57A08453C8}" dt="2021-08-08T21:26:31.383" v="2581" actId="47"/>
        <pc:sldMkLst>
          <pc:docMk/>
          <pc:sldMk cId="3097308220" sldId="445"/>
        </pc:sldMkLst>
      </pc:sldChg>
      <pc:sldChg chg="del">
        <pc:chgData name="Weifeng Xu" userId="e7aed605-a3dd-4d5a-a692-a87037af107b" providerId="ADAL" clId="{A607ACB5-F40C-412A-A21E-8D57A08453C8}" dt="2021-08-08T21:26:31.070" v="2572" actId="47"/>
        <pc:sldMkLst>
          <pc:docMk/>
          <pc:sldMk cId="2270913000" sldId="447"/>
        </pc:sldMkLst>
      </pc:sldChg>
      <pc:sldChg chg="del">
        <pc:chgData name="Weifeng Xu" userId="e7aed605-a3dd-4d5a-a692-a87037af107b" providerId="ADAL" clId="{A607ACB5-F40C-412A-A21E-8D57A08453C8}" dt="2021-08-08T21:26:32.570" v="2594" actId="47"/>
        <pc:sldMkLst>
          <pc:docMk/>
          <pc:sldMk cId="2349952390" sldId="448"/>
        </pc:sldMkLst>
      </pc:sldChg>
      <pc:sldChg chg="del">
        <pc:chgData name="Weifeng Xu" userId="e7aed605-a3dd-4d5a-a692-a87037af107b" providerId="ADAL" clId="{A607ACB5-F40C-412A-A21E-8D57A08453C8}" dt="2021-08-08T21:26:32.761" v="2600" actId="47"/>
        <pc:sldMkLst>
          <pc:docMk/>
          <pc:sldMk cId="2217854660" sldId="449"/>
        </pc:sldMkLst>
      </pc:sldChg>
      <pc:sldChg chg="del ord">
        <pc:chgData name="Weifeng Xu" userId="e7aed605-a3dd-4d5a-a692-a87037af107b" providerId="ADAL" clId="{A607ACB5-F40C-412A-A21E-8D57A08453C8}" dt="2021-07-28T00:49:32.560" v="1544" actId="47"/>
        <pc:sldMkLst>
          <pc:docMk/>
          <pc:sldMk cId="3650743699" sldId="450"/>
        </pc:sldMkLst>
      </pc:sldChg>
      <pc:sldChg chg="del">
        <pc:chgData name="Weifeng Xu" userId="e7aed605-a3dd-4d5a-a692-a87037af107b" providerId="ADAL" clId="{A607ACB5-F40C-412A-A21E-8D57A08453C8}" dt="2021-08-08T21:26:32.490" v="2592" actId="47"/>
        <pc:sldMkLst>
          <pc:docMk/>
          <pc:sldMk cId="1438349411" sldId="451"/>
        </pc:sldMkLst>
      </pc:sldChg>
      <pc:sldChg chg="del">
        <pc:chgData name="Weifeng Xu" userId="e7aed605-a3dd-4d5a-a692-a87037af107b" providerId="ADAL" clId="{A607ACB5-F40C-412A-A21E-8D57A08453C8}" dt="2021-08-08T21:26:31.116" v="2573" actId="47"/>
        <pc:sldMkLst>
          <pc:docMk/>
          <pc:sldMk cId="138071100" sldId="453"/>
        </pc:sldMkLst>
      </pc:sldChg>
      <pc:sldChg chg="del">
        <pc:chgData name="Weifeng Xu" userId="e7aed605-a3dd-4d5a-a692-a87037af107b" providerId="ADAL" clId="{A607ACB5-F40C-412A-A21E-8D57A08453C8}" dt="2021-08-08T21:26:30.265" v="2569" actId="47"/>
        <pc:sldMkLst>
          <pc:docMk/>
          <pc:sldMk cId="2698563990" sldId="454"/>
        </pc:sldMkLst>
      </pc:sldChg>
      <pc:sldChg chg="del">
        <pc:chgData name="Weifeng Xu" userId="e7aed605-a3dd-4d5a-a692-a87037af107b" providerId="ADAL" clId="{A607ACB5-F40C-412A-A21E-8D57A08453C8}" dt="2021-08-08T21:26:31.211" v="2576" actId="47"/>
        <pc:sldMkLst>
          <pc:docMk/>
          <pc:sldMk cId="119521946" sldId="455"/>
        </pc:sldMkLst>
      </pc:sldChg>
      <pc:sldChg chg="del">
        <pc:chgData name="Weifeng Xu" userId="e7aed605-a3dd-4d5a-a692-a87037af107b" providerId="ADAL" clId="{A607ACB5-F40C-412A-A21E-8D57A08453C8}" dt="2021-08-08T21:26:30.562" v="2571" actId="47"/>
        <pc:sldMkLst>
          <pc:docMk/>
          <pc:sldMk cId="819406772" sldId="456"/>
        </pc:sldMkLst>
      </pc:sldChg>
      <pc:sldChg chg="del">
        <pc:chgData name="Weifeng Xu" userId="e7aed605-a3dd-4d5a-a692-a87037af107b" providerId="ADAL" clId="{A607ACB5-F40C-412A-A21E-8D57A08453C8}" dt="2021-08-08T21:26:32.538" v="2593" actId="47"/>
        <pc:sldMkLst>
          <pc:docMk/>
          <pc:sldMk cId="1981201839" sldId="457"/>
        </pc:sldMkLst>
      </pc:sldChg>
      <pc:sldChg chg="modSp add del mod chgLayout">
        <pc:chgData name="Weifeng Xu" userId="e7aed605-a3dd-4d5a-a692-a87037af107b" providerId="ADAL" clId="{A607ACB5-F40C-412A-A21E-8D57A08453C8}" dt="2025-04-07T02:53:01.734" v="4544" actId="47"/>
        <pc:sldMkLst>
          <pc:docMk/>
          <pc:sldMk cId="1651626828" sldId="458"/>
        </pc:sldMkLst>
        <pc:spChg chg="mod">
          <ac:chgData name="Weifeng Xu" userId="e7aed605-a3dd-4d5a-a692-a87037af107b" providerId="ADAL" clId="{A607ACB5-F40C-412A-A21E-8D57A08453C8}" dt="2025-04-07T02:50:09.214" v="4543" actId="20577"/>
          <ac:spMkLst>
            <pc:docMk/>
            <pc:sldMk cId="1651626828" sldId="458"/>
            <ac:spMk id="2" creationId="{C4423EEA-E250-484D-83FF-2CF39777C615}"/>
          </ac:spMkLst>
        </pc:spChg>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addSp delSp modSp new mod ord modClrScheme chgLayout">
        <pc:chgData name="Weifeng Xu" userId="e7aed605-a3dd-4d5a-a692-a87037af107b" providerId="ADAL" clId="{A607ACB5-F40C-412A-A21E-8D57A08453C8}" dt="2025-04-07T02:36:17.822" v="4384" actId="20577"/>
        <pc:sldMkLst>
          <pc:docMk/>
          <pc:sldMk cId="2650941744" sldId="460"/>
        </pc:sldMkLst>
        <pc:spChg chg="mod">
          <ac:chgData name="Weifeng Xu" userId="e7aed605-a3dd-4d5a-a692-a87037af107b" providerId="ADAL" clId="{A607ACB5-F40C-412A-A21E-8D57A08453C8}" dt="2025-04-07T02:36:17.822" v="4384" actId="20577"/>
          <ac:spMkLst>
            <pc:docMk/>
            <pc:sldMk cId="2650941744" sldId="460"/>
            <ac:spMk id="2" creationId="{C280624D-210E-39EB-3899-E035404E474D}"/>
          </ac:spMkLst>
        </pc:spChg>
        <pc:spChg chg="add del mod">
          <ac:chgData name="Weifeng Xu" userId="e7aed605-a3dd-4d5a-a692-a87037af107b" providerId="ADAL" clId="{A607ACB5-F40C-412A-A21E-8D57A08453C8}" dt="2025-04-07T02:18:26.047" v="4225" actId="478"/>
          <ac:spMkLst>
            <pc:docMk/>
            <pc:sldMk cId="2650941744" sldId="460"/>
            <ac:spMk id="6" creationId="{2CE52597-7161-536D-5F5B-276791F65A1B}"/>
          </ac:spMkLst>
        </pc:spChg>
        <pc:picChg chg="add mod">
          <ac:chgData name="Weifeng Xu" userId="e7aed605-a3dd-4d5a-a692-a87037af107b" providerId="ADAL" clId="{A607ACB5-F40C-412A-A21E-8D57A08453C8}" dt="2025-04-01T02:33:33.453" v="3062" actId="26606"/>
          <ac:picMkLst>
            <pc:docMk/>
            <pc:sldMk cId="2650941744" sldId="460"/>
            <ac:picMk id="4" creationId="{F01D739E-3A09-7009-DBB2-3E8D6BFD731B}"/>
          </ac:picMkLst>
        </pc:picChg>
      </pc:sldChg>
      <pc:sldChg chg="modSp new del mod">
        <pc:chgData name="Weifeng Xu" userId="e7aed605-a3dd-4d5a-a692-a87037af107b" providerId="ADAL" clId="{A607ACB5-F40C-412A-A21E-8D57A08453C8}" dt="2021-08-08T21:26:28.133" v="2546" actId="47"/>
        <pc:sldMkLst>
          <pc:docMk/>
          <pc:sldMk cId="2956765869" sldId="460"/>
        </pc:sldMkLst>
      </pc:sldChg>
      <pc:sldChg chg="modSp new del mod">
        <pc:chgData name="Weifeng Xu" userId="e7aed605-a3dd-4d5a-a692-a87037af107b" providerId="ADAL" clId="{A607ACB5-F40C-412A-A21E-8D57A08453C8}" dt="2021-08-08T21:26:28.161" v="2547" actId="47"/>
        <pc:sldMkLst>
          <pc:docMk/>
          <pc:sldMk cId="2236577641" sldId="461"/>
        </pc:sldMkLst>
      </pc:sldChg>
      <pc:sldChg chg="modSp new del mod">
        <pc:chgData name="Weifeng Xu" userId="e7aed605-a3dd-4d5a-a692-a87037af107b" providerId="ADAL" clId="{A607ACB5-F40C-412A-A21E-8D57A08453C8}" dt="2025-04-07T00:27:47.458" v="3529" actId="47"/>
        <pc:sldMkLst>
          <pc:docMk/>
          <pc:sldMk cId="3865979170" sldId="461"/>
        </pc:sldMkLst>
        <pc:spChg chg="mod">
          <ac:chgData name="Weifeng Xu" userId="e7aed605-a3dd-4d5a-a692-a87037af107b" providerId="ADAL" clId="{A607ACB5-F40C-412A-A21E-8D57A08453C8}" dt="2025-04-07T00:25:43.832" v="3510" actId="1076"/>
          <ac:spMkLst>
            <pc:docMk/>
            <pc:sldMk cId="3865979170" sldId="461"/>
            <ac:spMk id="2" creationId="{3AF4040B-4E2B-380F-1E39-5A803065CACE}"/>
          </ac:spMkLst>
        </pc:spChg>
        <pc:spChg chg="mod">
          <ac:chgData name="Weifeng Xu" userId="e7aed605-a3dd-4d5a-a692-a87037af107b" providerId="ADAL" clId="{A607ACB5-F40C-412A-A21E-8D57A08453C8}" dt="2025-04-07T00:14:51.511" v="3365" actId="6549"/>
          <ac:spMkLst>
            <pc:docMk/>
            <pc:sldMk cId="3865979170" sldId="461"/>
            <ac:spMk id="3" creationId="{09B06880-6DC5-73A1-1C30-BDAAB7FC757D}"/>
          </ac:spMkLst>
        </pc:spChg>
      </pc:sldChg>
      <pc:sldChg chg="add del">
        <pc:chgData name="Weifeng Xu" userId="e7aed605-a3dd-4d5a-a692-a87037af107b" providerId="ADAL" clId="{A607ACB5-F40C-412A-A21E-8D57A08453C8}" dt="2021-07-28T01:17:04.682" v="1908" actId="47"/>
        <pc:sldMkLst>
          <pc:docMk/>
          <pc:sldMk cId="3166134359" sldId="462"/>
        </pc:sldMkLst>
      </pc:sldChg>
      <pc:sldChg chg="addSp delSp modSp new mod modClrScheme chgLayout">
        <pc:chgData name="Weifeng Xu" userId="e7aed605-a3dd-4d5a-a692-a87037af107b" providerId="ADAL" clId="{A607ACB5-F40C-412A-A21E-8D57A08453C8}" dt="2025-04-07T00:18:24.109" v="3411" actId="20577"/>
        <pc:sldMkLst>
          <pc:docMk/>
          <pc:sldMk cId="3884943257" sldId="462"/>
        </pc:sldMkLst>
        <pc:spChg chg="del mod ord">
          <ac:chgData name="Weifeng Xu" userId="e7aed605-a3dd-4d5a-a692-a87037af107b" providerId="ADAL" clId="{A607ACB5-F40C-412A-A21E-8D57A08453C8}" dt="2025-04-07T00:18:04.053" v="3373" actId="700"/>
          <ac:spMkLst>
            <pc:docMk/>
            <pc:sldMk cId="3884943257" sldId="462"/>
            <ac:spMk id="2" creationId="{BD2A6D37-BA04-8F5B-CB0E-E8D0FE6AF54C}"/>
          </ac:spMkLst>
        </pc:spChg>
        <pc:spChg chg="add mod ord">
          <ac:chgData name="Weifeng Xu" userId="e7aed605-a3dd-4d5a-a692-a87037af107b" providerId="ADAL" clId="{A607ACB5-F40C-412A-A21E-8D57A08453C8}" dt="2025-04-07T00:18:24.109" v="3411" actId="20577"/>
          <ac:spMkLst>
            <pc:docMk/>
            <pc:sldMk cId="3884943257" sldId="462"/>
            <ac:spMk id="3" creationId="{2DAEB432-8C66-7104-28C5-984B7A13FDC9}"/>
          </ac:spMkLst>
        </pc:spChg>
        <pc:spChg chg="add mod ord">
          <ac:chgData name="Weifeng Xu" userId="e7aed605-a3dd-4d5a-a692-a87037af107b" providerId="ADAL" clId="{A607ACB5-F40C-412A-A21E-8D57A08453C8}" dt="2025-04-07T00:18:04.053" v="3373" actId="700"/>
          <ac:spMkLst>
            <pc:docMk/>
            <pc:sldMk cId="3884943257" sldId="462"/>
            <ac:spMk id="4" creationId="{56A50A64-57EB-85DD-9E5B-88B8122C7A05}"/>
          </ac:spMkLst>
        </pc:spChg>
      </pc:sldChg>
      <pc:sldChg chg="addSp delSp modSp new mod ord modClrScheme chgLayout">
        <pc:chgData name="Weifeng Xu" userId="e7aed605-a3dd-4d5a-a692-a87037af107b" providerId="ADAL" clId="{A607ACB5-F40C-412A-A21E-8D57A08453C8}" dt="2025-04-07T01:00:05.807" v="3791" actId="207"/>
        <pc:sldMkLst>
          <pc:docMk/>
          <pc:sldMk cId="2918534910" sldId="463"/>
        </pc:sldMkLst>
        <pc:spChg chg="del mod ord">
          <ac:chgData name="Weifeng Xu" userId="e7aed605-a3dd-4d5a-a692-a87037af107b" providerId="ADAL" clId="{A607ACB5-F40C-412A-A21E-8D57A08453C8}" dt="2025-04-07T00:35:37.804" v="3585" actId="700"/>
          <ac:spMkLst>
            <pc:docMk/>
            <pc:sldMk cId="2918534910" sldId="463"/>
            <ac:spMk id="2" creationId="{F3C5B45F-C7DC-D3B7-761E-263D2F86B0BF}"/>
          </ac:spMkLst>
        </pc:spChg>
        <pc:spChg chg="del mod ord">
          <ac:chgData name="Weifeng Xu" userId="e7aed605-a3dd-4d5a-a692-a87037af107b" providerId="ADAL" clId="{A607ACB5-F40C-412A-A21E-8D57A08453C8}" dt="2025-04-07T00:35:37.804" v="3585" actId="700"/>
          <ac:spMkLst>
            <pc:docMk/>
            <pc:sldMk cId="2918534910" sldId="463"/>
            <ac:spMk id="3" creationId="{AFC65E6A-503F-5D80-940F-3819568D93D1}"/>
          </ac:spMkLst>
        </pc:spChg>
        <pc:spChg chg="add mod ord">
          <ac:chgData name="Weifeng Xu" userId="e7aed605-a3dd-4d5a-a692-a87037af107b" providerId="ADAL" clId="{A607ACB5-F40C-412A-A21E-8D57A08453C8}" dt="2025-04-07T01:00:05.807" v="3791" actId="207"/>
          <ac:spMkLst>
            <pc:docMk/>
            <pc:sldMk cId="2918534910" sldId="463"/>
            <ac:spMk id="4" creationId="{B2BBFA79-E3F5-5E05-1A21-7076A36004A8}"/>
          </ac:spMkLst>
        </pc:spChg>
        <pc:spChg chg="add mod ord">
          <ac:chgData name="Weifeng Xu" userId="e7aed605-a3dd-4d5a-a692-a87037af107b" providerId="ADAL" clId="{A607ACB5-F40C-412A-A21E-8D57A08453C8}" dt="2025-04-07T00:35:37.804" v="3585" actId="700"/>
          <ac:spMkLst>
            <pc:docMk/>
            <pc:sldMk cId="2918534910" sldId="463"/>
            <ac:spMk id="5" creationId="{4CB476AA-326D-1CE2-9488-C205B93AE03C}"/>
          </ac:spMkLst>
        </pc:spChg>
      </pc:sldChg>
      <pc:sldChg chg="add del">
        <pc:chgData name="Weifeng Xu" userId="e7aed605-a3dd-4d5a-a692-a87037af107b" providerId="ADAL" clId="{A607ACB5-F40C-412A-A21E-8D57A08453C8}" dt="2021-08-08T21:26:31.341" v="2580" actId="47"/>
        <pc:sldMkLst>
          <pc:docMk/>
          <pc:sldMk cId="3150289545" sldId="463"/>
        </pc:sldMkLst>
      </pc:sldChg>
      <pc:sldChg chg="add del">
        <pc:chgData name="Weifeng Xu" userId="e7aed605-a3dd-4d5a-a692-a87037af107b" providerId="ADAL" clId="{A607ACB5-F40C-412A-A21E-8D57A08453C8}" dt="2025-04-07T01:14:18.315" v="3925" actId="47"/>
        <pc:sldMkLst>
          <pc:docMk/>
          <pc:sldMk cId="193430826" sldId="464"/>
        </pc:sldMkLst>
      </pc:sldChg>
      <pc:sldChg chg="add del">
        <pc:chgData name="Weifeng Xu" userId="e7aed605-a3dd-4d5a-a692-a87037af107b" providerId="ADAL" clId="{A607ACB5-F40C-412A-A21E-8D57A08453C8}" dt="2021-08-08T21:26:31.407" v="2582" actId="47"/>
        <pc:sldMkLst>
          <pc:docMk/>
          <pc:sldMk cId="3410746691" sldId="464"/>
        </pc:sldMkLst>
      </pc:sldChg>
      <pc:sldChg chg="addSp delSp modSp new mod modNotesTx">
        <pc:chgData name="Weifeng Xu" userId="e7aed605-a3dd-4d5a-a692-a87037af107b" providerId="ADAL" clId="{A607ACB5-F40C-412A-A21E-8D57A08453C8}" dt="2025-04-07T01:07:35.331" v="3854" actId="113"/>
        <pc:sldMkLst>
          <pc:docMk/>
          <pc:sldMk cId="501057425" sldId="465"/>
        </pc:sldMkLst>
        <pc:spChg chg="mod">
          <ac:chgData name="Weifeng Xu" userId="e7aed605-a3dd-4d5a-a692-a87037af107b" providerId="ADAL" clId="{A607ACB5-F40C-412A-A21E-8D57A08453C8}" dt="2025-04-07T01:02:44.490" v="3813" actId="207"/>
          <ac:spMkLst>
            <pc:docMk/>
            <pc:sldMk cId="501057425" sldId="465"/>
            <ac:spMk id="2" creationId="{26993D83-E4F2-3EC7-D3A6-7FA98F76E350}"/>
          </ac:spMkLst>
        </pc:spChg>
        <pc:spChg chg="add del mod">
          <ac:chgData name="Weifeng Xu" userId="e7aed605-a3dd-4d5a-a692-a87037af107b" providerId="ADAL" clId="{A607ACB5-F40C-412A-A21E-8D57A08453C8}" dt="2025-04-07T01:07:35.331" v="3854" actId="113"/>
          <ac:spMkLst>
            <pc:docMk/>
            <pc:sldMk cId="501057425" sldId="465"/>
            <ac:spMk id="3" creationId="{29472781-BA47-8ED2-4B99-1825A909DC41}"/>
          </ac:spMkLst>
        </pc:spChg>
        <pc:spChg chg="add mod">
          <ac:chgData name="Weifeng Xu" userId="e7aed605-a3dd-4d5a-a692-a87037af107b" providerId="ADAL" clId="{A607ACB5-F40C-412A-A21E-8D57A08453C8}" dt="2025-04-07T01:02:14.376" v="3804"/>
          <ac:spMkLst>
            <pc:docMk/>
            <pc:sldMk cId="501057425" sldId="465"/>
            <ac:spMk id="4" creationId="{D7E2DA43-E0D1-8EFE-4C49-471D33C04190}"/>
          </ac:spMkLst>
        </pc:spChg>
      </pc:sldChg>
      <pc:sldChg chg="add del">
        <pc:chgData name="Weifeng Xu" userId="e7aed605-a3dd-4d5a-a692-a87037af107b" providerId="ADAL" clId="{A607ACB5-F40C-412A-A21E-8D57A08453C8}" dt="2021-08-08T21:26:31.436" v="2583" actId="47"/>
        <pc:sldMkLst>
          <pc:docMk/>
          <pc:sldMk cId="2610329521" sldId="465"/>
        </pc:sldMkLst>
      </pc:sldChg>
      <pc:sldChg chg="add del">
        <pc:chgData name="Weifeng Xu" userId="e7aed605-a3dd-4d5a-a692-a87037af107b" providerId="ADAL" clId="{A607ACB5-F40C-412A-A21E-8D57A08453C8}" dt="2021-08-08T21:26:31.467" v="2584" actId="47"/>
        <pc:sldMkLst>
          <pc:docMk/>
          <pc:sldMk cId="597032371" sldId="466"/>
        </pc:sldMkLst>
      </pc:sldChg>
      <pc:sldChg chg="modSp add del mod">
        <pc:chgData name="Weifeng Xu" userId="e7aed605-a3dd-4d5a-a692-a87037af107b" providerId="ADAL" clId="{A607ACB5-F40C-412A-A21E-8D57A08453C8}" dt="2025-04-07T01:07:46.759" v="3857" actId="47"/>
        <pc:sldMkLst>
          <pc:docMk/>
          <pc:sldMk cId="3018610925" sldId="466"/>
        </pc:sldMkLst>
        <pc:spChg chg="mod">
          <ac:chgData name="Weifeng Xu" userId="e7aed605-a3dd-4d5a-a692-a87037af107b" providerId="ADAL" clId="{A607ACB5-F40C-412A-A21E-8D57A08453C8}" dt="2025-04-07T01:07:15.182" v="3852" actId="6549"/>
          <ac:spMkLst>
            <pc:docMk/>
            <pc:sldMk cId="3018610925" sldId="466"/>
            <ac:spMk id="2" creationId="{6F614181-FDB6-E81B-9922-AD35B9A431E4}"/>
          </ac:spMkLst>
        </pc:spChg>
      </pc:sldChg>
      <pc:sldChg chg="add del">
        <pc:chgData name="Weifeng Xu" userId="e7aed605-a3dd-4d5a-a692-a87037af107b" providerId="ADAL" clId="{A607ACB5-F40C-412A-A21E-8D57A08453C8}" dt="2025-04-07T01:07:40.167" v="3855" actId="47"/>
        <pc:sldMkLst>
          <pc:docMk/>
          <pc:sldMk cId="406129682" sldId="467"/>
        </pc:sldMkLst>
      </pc:sldChg>
      <pc:sldChg chg="add">
        <pc:chgData name="Weifeng Xu" userId="e7aed605-a3dd-4d5a-a692-a87037af107b" providerId="ADAL" clId="{A607ACB5-F40C-412A-A21E-8D57A08453C8}" dt="2021-07-28T01:08:29.365" v="1626"/>
        <pc:sldMkLst>
          <pc:docMk/>
          <pc:sldMk cId="4223382174" sldId="467"/>
        </pc:sldMkLst>
      </pc:sldChg>
      <pc:sldChg chg="modSp add del mod ord chgLayout">
        <pc:chgData name="Weifeng Xu" userId="e7aed605-a3dd-4d5a-a692-a87037af107b" providerId="ADAL" clId="{A607ACB5-F40C-412A-A21E-8D57A08453C8}" dt="2021-08-08T21:26:28.192" v="2548" actId="47"/>
        <pc:sldMkLst>
          <pc:docMk/>
          <pc:sldMk cId="1018680074" sldId="468"/>
        </pc:sldMkLst>
      </pc:sldChg>
      <pc:sldChg chg="modSp add del mod">
        <pc:chgData name="Weifeng Xu" userId="e7aed605-a3dd-4d5a-a692-a87037af107b" providerId="ADAL" clId="{A607ACB5-F40C-412A-A21E-8D57A08453C8}" dt="2025-04-07T01:07:41.507" v="3856" actId="47"/>
        <pc:sldMkLst>
          <pc:docMk/>
          <pc:sldMk cId="3964793372" sldId="468"/>
        </pc:sldMkLst>
        <pc:spChg chg="mod">
          <ac:chgData name="Weifeng Xu" userId="e7aed605-a3dd-4d5a-a692-a87037af107b" providerId="ADAL" clId="{A607ACB5-F40C-412A-A21E-8D57A08453C8}" dt="2025-04-07T01:03:59.764" v="3826" actId="113"/>
          <ac:spMkLst>
            <pc:docMk/>
            <pc:sldMk cId="3964793372" sldId="468"/>
            <ac:spMk id="3" creationId="{CB3F60EC-D033-16FB-383C-11052324AE1A}"/>
          </ac:spMkLst>
        </pc:spChg>
      </pc:sldChg>
      <pc:sldChg chg="addSp delSp modSp add del mod ord modNotesTx">
        <pc:chgData name="Weifeng Xu" userId="e7aed605-a3dd-4d5a-a692-a87037af107b" providerId="ADAL" clId="{A607ACB5-F40C-412A-A21E-8D57A08453C8}" dt="2021-08-08T21:26:28.221" v="2549" actId="47"/>
        <pc:sldMkLst>
          <pc:docMk/>
          <pc:sldMk cId="906975624" sldId="469"/>
        </pc:sldMkLst>
      </pc:sldChg>
      <pc:sldChg chg="modSp add mod ord">
        <pc:chgData name="Weifeng Xu" userId="e7aed605-a3dd-4d5a-a692-a87037af107b" providerId="ADAL" clId="{A607ACB5-F40C-412A-A21E-8D57A08453C8}" dt="2025-04-07T02:35:22.650" v="4371" actId="20577"/>
        <pc:sldMkLst>
          <pc:docMk/>
          <pc:sldMk cId="4045044661" sldId="469"/>
        </pc:sldMkLst>
        <pc:spChg chg="mod">
          <ac:chgData name="Weifeng Xu" userId="e7aed605-a3dd-4d5a-a692-a87037af107b" providerId="ADAL" clId="{A607ACB5-F40C-412A-A21E-8D57A08453C8}" dt="2025-04-07T01:07:01.516" v="3850" actId="6549"/>
          <ac:spMkLst>
            <pc:docMk/>
            <pc:sldMk cId="4045044661" sldId="469"/>
            <ac:spMk id="2" creationId="{ABE4D798-F31A-B1D2-E40A-D5C995A7B19F}"/>
          </ac:spMkLst>
        </pc:spChg>
        <pc:spChg chg="mod">
          <ac:chgData name="Weifeng Xu" userId="e7aed605-a3dd-4d5a-a692-a87037af107b" providerId="ADAL" clId="{A607ACB5-F40C-412A-A21E-8D57A08453C8}" dt="2025-04-07T02:35:22.650" v="4371" actId="20577"/>
          <ac:spMkLst>
            <pc:docMk/>
            <pc:sldMk cId="4045044661" sldId="469"/>
            <ac:spMk id="3" creationId="{466BE17E-EF2E-4F8B-0575-834BD506FA5E}"/>
          </ac:spMkLst>
        </pc:spChg>
      </pc:sldChg>
      <pc:sldChg chg="modSp add mod">
        <pc:chgData name="Weifeng Xu" userId="e7aed605-a3dd-4d5a-a692-a87037af107b" providerId="ADAL" clId="{A607ACB5-F40C-412A-A21E-8D57A08453C8}" dt="2025-04-07T02:21:15.140" v="4243" actId="20577"/>
        <pc:sldMkLst>
          <pc:docMk/>
          <pc:sldMk cId="2237636208" sldId="470"/>
        </pc:sldMkLst>
        <pc:spChg chg="mod">
          <ac:chgData name="Weifeng Xu" userId="e7aed605-a3dd-4d5a-a692-a87037af107b" providerId="ADAL" clId="{A607ACB5-F40C-412A-A21E-8D57A08453C8}" dt="2025-04-07T01:09:57.953" v="3873" actId="207"/>
          <ac:spMkLst>
            <pc:docMk/>
            <pc:sldMk cId="2237636208" sldId="470"/>
            <ac:spMk id="2" creationId="{E377147B-010A-0242-1DBE-16A3A456E494}"/>
          </ac:spMkLst>
        </pc:spChg>
        <pc:spChg chg="mod">
          <ac:chgData name="Weifeng Xu" userId="e7aed605-a3dd-4d5a-a692-a87037af107b" providerId="ADAL" clId="{A607ACB5-F40C-412A-A21E-8D57A08453C8}" dt="2025-04-07T02:21:15.140" v="4243" actId="20577"/>
          <ac:spMkLst>
            <pc:docMk/>
            <pc:sldMk cId="2237636208" sldId="470"/>
            <ac:spMk id="3" creationId="{1EE10F9E-B874-1D88-0F37-548614931442}"/>
          </ac:spMkLst>
        </pc:spChg>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modSp add mod">
        <pc:chgData name="Weifeng Xu" userId="e7aed605-a3dd-4d5a-a692-a87037af107b" providerId="ADAL" clId="{A607ACB5-F40C-412A-A21E-8D57A08453C8}" dt="2025-04-07T01:10:02.546" v="3874" actId="207"/>
        <pc:sldMkLst>
          <pc:docMk/>
          <pc:sldMk cId="3836869226" sldId="471"/>
        </pc:sldMkLst>
        <pc:spChg chg="mod">
          <ac:chgData name="Weifeng Xu" userId="e7aed605-a3dd-4d5a-a692-a87037af107b" providerId="ADAL" clId="{A607ACB5-F40C-412A-A21E-8D57A08453C8}" dt="2025-04-07T01:10:02.546" v="3874" actId="207"/>
          <ac:spMkLst>
            <pc:docMk/>
            <pc:sldMk cId="3836869226" sldId="471"/>
            <ac:spMk id="2" creationId="{F06D46C6-5746-F467-71D0-EFEB0C7B03D7}"/>
          </ac:spMkLst>
        </pc:spChg>
        <pc:spChg chg="mod">
          <ac:chgData name="Weifeng Xu" userId="e7aed605-a3dd-4d5a-a692-a87037af107b" providerId="ADAL" clId="{A607ACB5-F40C-412A-A21E-8D57A08453C8}" dt="2025-04-07T01:09:28.784" v="3871"/>
          <ac:spMkLst>
            <pc:docMk/>
            <pc:sldMk cId="3836869226" sldId="471"/>
            <ac:spMk id="3" creationId="{AA7F4D19-8E0B-B842-D9E4-7ED842404023}"/>
          </ac:spMkLst>
        </pc:spChg>
      </pc:sldChg>
      <pc:sldChg chg="modSp add mod">
        <pc:chgData name="Weifeng Xu" userId="e7aed605-a3dd-4d5a-a692-a87037af107b" providerId="ADAL" clId="{A607ACB5-F40C-412A-A21E-8D57A08453C8}" dt="2025-04-07T01:15:54.999" v="3959" actId="207"/>
        <pc:sldMkLst>
          <pc:docMk/>
          <pc:sldMk cId="17325086" sldId="472"/>
        </pc:sldMkLst>
        <pc:spChg chg="mod">
          <ac:chgData name="Weifeng Xu" userId="e7aed605-a3dd-4d5a-a692-a87037af107b" providerId="ADAL" clId="{A607ACB5-F40C-412A-A21E-8D57A08453C8}" dt="2025-04-07T01:15:54.999" v="3959" actId="207"/>
          <ac:spMkLst>
            <pc:docMk/>
            <pc:sldMk cId="17325086" sldId="472"/>
            <ac:spMk id="2" creationId="{2D2C66D6-FA1D-8CEC-1B5B-E09AED8909B3}"/>
          </ac:spMkLst>
        </pc:spChg>
        <pc:spChg chg="mod">
          <ac:chgData name="Weifeng Xu" userId="e7aed605-a3dd-4d5a-a692-a87037af107b" providerId="ADAL" clId="{A607ACB5-F40C-412A-A21E-8D57A08453C8}" dt="2025-04-07T01:11:00.679" v="3881" actId="6549"/>
          <ac:spMkLst>
            <pc:docMk/>
            <pc:sldMk cId="17325086" sldId="472"/>
            <ac:spMk id="3" creationId="{5B68DD0F-9C69-E216-DBE7-3E9B201A771E}"/>
          </ac:spMkLst>
        </pc:spChg>
      </pc:sldChg>
      <pc:sldChg chg="add">
        <pc:chgData name="Weifeng Xu" userId="e7aed605-a3dd-4d5a-a692-a87037af107b" providerId="ADAL" clId="{A607ACB5-F40C-412A-A21E-8D57A08453C8}" dt="2021-07-28T01:08:29.365" v="1626"/>
        <pc:sldMkLst>
          <pc:docMk/>
          <pc:sldMk cId="2851333621" sldId="472"/>
        </pc:sldMkLst>
      </pc:sldChg>
      <pc:sldChg chg="modSp add mod ord">
        <pc:chgData name="Weifeng Xu" userId="e7aed605-a3dd-4d5a-a692-a87037af107b" providerId="ADAL" clId="{A607ACB5-F40C-412A-A21E-8D57A08453C8}" dt="2025-04-07T02:20:41.218" v="4227"/>
        <pc:sldMkLst>
          <pc:docMk/>
          <pc:sldMk cId="233388248" sldId="473"/>
        </pc:sldMkLst>
        <pc:spChg chg="mod">
          <ac:chgData name="Weifeng Xu" userId="e7aed605-a3dd-4d5a-a692-a87037af107b" providerId="ADAL" clId="{A607ACB5-F40C-412A-A21E-8D57A08453C8}" dt="2025-04-07T01:11:33.252" v="3886" actId="207"/>
          <ac:spMkLst>
            <pc:docMk/>
            <pc:sldMk cId="233388248" sldId="473"/>
            <ac:spMk id="2" creationId="{A48B5D8C-25E1-5619-0C9E-D0AB61841AB5}"/>
          </ac:spMkLst>
        </pc:spChg>
        <pc:spChg chg="mod">
          <ac:chgData name="Weifeng Xu" userId="e7aed605-a3dd-4d5a-a692-a87037af107b" providerId="ADAL" clId="{A607ACB5-F40C-412A-A21E-8D57A08453C8}" dt="2025-04-07T01:11:54.856" v="3889"/>
          <ac:spMkLst>
            <pc:docMk/>
            <pc:sldMk cId="233388248" sldId="473"/>
            <ac:spMk id="3" creationId="{2D5C09BA-0E4C-3BE7-5574-6711BD37A573}"/>
          </ac:spMkLst>
        </pc:spChg>
      </pc:sldChg>
      <pc:sldChg chg="add del">
        <pc:chgData name="Weifeng Xu" userId="e7aed605-a3dd-4d5a-a692-a87037af107b" providerId="ADAL" clId="{A607ACB5-F40C-412A-A21E-8D57A08453C8}" dt="2021-08-08T21:26:31.498" v="2585" actId="47"/>
        <pc:sldMkLst>
          <pc:docMk/>
          <pc:sldMk cId="1215545512" sldId="473"/>
        </pc:sldMkLst>
      </pc:sldChg>
      <pc:sldChg chg="add del">
        <pc:chgData name="Weifeng Xu" userId="e7aed605-a3dd-4d5a-a692-a87037af107b" providerId="ADAL" clId="{A607ACB5-F40C-412A-A21E-8D57A08453C8}" dt="2021-08-08T21:26:31.530" v="2586" actId="47"/>
        <pc:sldMkLst>
          <pc:docMk/>
          <pc:sldMk cId="761505939" sldId="474"/>
        </pc:sldMkLst>
      </pc:sldChg>
      <pc:sldChg chg="modSp add mod">
        <pc:chgData name="Weifeng Xu" userId="e7aed605-a3dd-4d5a-a692-a87037af107b" providerId="ADAL" clId="{A607ACB5-F40C-412A-A21E-8D57A08453C8}" dt="2025-04-07T01:12:29.290" v="3894"/>
        <pc:sldMkLst>
          <pc:docMk/>
          <pc:sldMk cId="1559787232" sldId="474"/>
        </pc:sldMkLst>
        <pc:spChg chg="mod">
          <ac:chgData name="Weifeng Xu" userId="e7aed605-a3dd-4d5a-a692-a87037af107b" providerId="ADAL" clId="{A607ACB5-F40C-412A-A21E-8D57A08453C8}" dt="2025-04-07T01:12:07.390" v="3891"/>
          <ac:spMkLst>
            <pc:docMk/>
            <pc:sldMk cId="1559787232" sldId="474"/>
            <ac:spMk id="2" creationId="{2820E93F-30CD-3889-077E-A6842018F474}"/>
          </ac:spMkLst>
        </pc:spChg>
        <pc:spChg chg="mod">
          <ac:chgData name="Weifeng Xu" userId="e7aed605-a3dd-4d5a-a692-a87037af107b" providerId="ADAL" clId="{A607ACB5-F40C-412A-A21E-8D57A08453C8}" dt="2025-04-07T01:12:29.290" v="3894"/>
          <ac:spMkLst>
            <pc:docMk/>
            <pc:sldMk cId="1559787232" sldId="474"/>
            <ac:spMk id="3" creationId="{3B591FA7-8467-4523-7F5D-17FE69A39B67}"/>
          </ac:spMkLst>
        </pc:spChg>
      </pc:sldChg>
      <pc:sldChg chg="addSp delSp modSp new mod modClrScheme chgLayout">
        <pc:chgData name="Weifeng Xu" userId="e7aed605-a3dd-4d5a-a692-a87037af107b" providerId="ADAL" clId="{A607ACB5-F40C-412A-A21E-8D57A08453C8}" dt="2025-04-07T01:13:51.047" v="3924" actId="207"/>
        <pc:sldMkLst>
          <pc:docMk/>
          <pc:sldMk cId="3164556190" sldId="475"/>
        </pc:sldMkLst>
        <pc:spChg chg="del mod ord">
          <ac:chgData name="Weifeng Xu" userId="e7aed605-a3dd-4d5a-a692-a87037af107b" providerId="ADAL" clId="{A607ACB5-F40C-412A-A21E-8D57A08453C8}" dt="2025-04-07T01:13:34.534" v="3896" actId="700"/>
          <ac:spMkLst>
            <pc:docMk/>
            <pc:sldMk cId="3164556190" sldId="475"/>
            <ac:spMk id="2" creationId="{2521ABA2-F166-1BF7-D287-C98BC4C87E41}"/>
          </ac:spMkLst>
        </pc:spChg>
        <pc:spChg chg="del mod ord">
          <ac:chgData name="Weifeng Xu" userId="e7aed605-a3dd-4d5a-a692-a87037af107b" providerId="ADAL" clId="{A607ACB5-F40C-412A-A21E-8D57A08453C8}" dt="2025-04-07T01:13:34.534" v="3896" actId="700"/>
          <ac:spMkLst>
            <pc:docMk/>
            <pc:sldMk cId="3164556190" sldId="475"/>
            <ac:spMk id="3" creationId="{D04E470D-CE97-F906-CD4E-5C35BF26DB16}"/>
          </ac:spMkLst>
        </pc:spChg>
        <pc:spChg chg="add mod ord">
          <ac:chgData name="Weifeng Xu" userId="e7aed605-a3dd-4d5a-a692-a87037af107b" providerId="ADAL" clId="{A607ACB5-F40C-412A-A21E-8D57A08453C8}" dt="2025-04-07T01:13:51.047" v="3924" actId="207"/>
          <ac:spMkLst>
            <pc:docMk/>
            <pc:sldMk cId="3164556190" sldId="475"/>
            <ac:spMk id="4" creationId="{8DCD2070-4356-7D0E-EEA2-A9F2732C3D31}"/>
          </ac:spMkLst>
        </pc:spChg>
        <pc:spChg chg="add mod ord">
          <ac:chgData name="Weifeng Xu" userId="e7aed605-a3dd-4d5a-a692-a87037af107b" providerId="ADAL" clId="{A607ACB5-F40C-412A-A21E-8D57A08453C8}" dt="2025-04-07T01:13:34.534" v="3896" actId="700"/>
          <ac:spMkLst>
            <pc:docMk/>
            <pc:sldMk cId="3164556190" sldId="475"/>
            <ac:spMk id="5" creationId="{E5AFCD54-3D96-49F8-03E2-A24C9B82C51C}"/>
          </ac:spMkLst>
        </pc:spChg>
      </pc:sldChg>
      <pc:sldChg chg="add del">
        <pc:chgData name="Weifeng Xu" userId="e7aed605-a3dd-4d5a-a692-a87037af107b" providerId="ADAL" clId="{A607ACB5-F40C-412A-A21E-8D57A08453C8}" dt="2021-08-08T21:26:31.563" v="2587" actId="47"/>
        <pc:sldMkLst>
          <pc:docMk/>
          <pc:sldMk cId="3739720677" sldId="475"/>
        </pc:sldMkLst>
      </pc:sldChg>
      <pc:sldChg chg="add del">
        <pc:chgData name="Weifeng Xu" userId="e7aed605-a3dd-4d5a-a692-a87037af107b" providerId="ADAL" clId="{A607ACB5-F40C-412A-A21E-8D57A08453C8}" dt="2021-08-08T21:26:31.597" v="2588" actId="47"/>
        <pc:sldMkLst>
          <pc:docMk/>
          <pc:sldMk cId="2687904013" sldId="476"/>
        </pc:sldMkLst>
      </pc:sldChg>
      <pc:sldChg chg="addSp delSp modSp new mod modClrScheme chgLayout">
        <pc:chgData name="Weifeng Xu" userId="e7aed605-a3dd-4d5a-a692-a87037af107b" providerId="ADAL" clId="{A607ACB5-F40C-412A-A21E-8D57A08453C8}" dt="2025-04-07T01:19:21.434" v="3968" actId="20577"/>
        <pc:sldMkLst>
          <pc:docMk/>
          <pc:sldMk cId="3286560232" sldId="476"/>
        </pc:sldMkLst>
        <pc:spChg chg="del mod ord">
          <ac:chgData name="Weifeng Xu" userId="e7aed605-a3dd-4d5a-a692-a87037af107b" providerId="ADAL" clId="{A607ACB5-F40C-412A-A21E-8D57A08453C8}" dt="2025-04-07T01:18:51.598" v="3961" actId="700"/>
          <ac:spMkLst>
            <pc:docMk/>
            <pc:sldMk cId="3286560232" sldId="476"/>
            <ac:spMk id="2" creationId="{B0274B7E-4BB3-B2E8-EDB7-8B50C3411CF3}"/>
          </ac:spMkLst>
        </pc:spChg>
        <pc:spChg chg="add mod ord">
          <ac:chgData name="Weifeng Xu" userId="e7aed605-a3dd-4d5a-a692-a87037af107b" providerId="ADAL" clId="{A607ACB5-F40C-412A-A21E-8D57A08453C8}" dt="2025-04-07T01:19:21.434" v="3968" actId="20577"/>
          <ac:spMkLst>
            <pc:docMk/>
            <pc:sldMk cId="3286560232" sldId="476"/>
            <ac:spMk id="3" creationId="{F53DBEF7-69BB-FBF8-6E72-769D89E31753}"/>
          </ac:spMkLst>
        </pc:spChg>
        <pc:spChg chg="add mod ord">
          <ac:chgData name="Weifeng Xu" userId="e7aed605-a3dd-4d5a-a692-a87037af107b" providerId="ADAL" clId="{A607ACB5-F40C-412A-A21E-8D57A08453C8}" dt="2025-04-07T01:18:51.598" v="3961" actId="700"/>
          <ac:spMkLst>
            <pc:docMk/>
            <pc:sldMk cId="3286560232" sldId="476"/>
            <ac:spMk id="4" creationId="{A32E647F-2ADA-BA66-63D3-3E214D1D7503}"/>
          </ac:spMkLst>
        </pc:spChg>
      </pc:sldChg>
      <pc:sldChg chg="addSp delSp modSp new mod modClrScheme chgLayout modNotesTx">
        <pc:chgData name="Weifeng Xu" userId="e7aed605-a3dd-4d5a-a692-a87037af107b" providerId="ADAL" clId="{A607ACB5-F40C-412A-A21E-8D57A08453C8}" dt="2025-04-07T02:01:10.865" v="4088" actId="20577"/>
        <pc:sldMkLst>
          <pc:docMk/>
          <pc:sldMk cId="715880564" sldId="477"/>
        </pc:sldMkLst>
        <pc:spChg chg="del">
          <ac:chgData name="Weifeng Xu" userId="e7aed605-a3dd-4d5a-a692-a87037af107b" providerId="ADAL" clId="{A607ACB5-F40C-412A-A21E-8D57A08453C8}" dt="2025-04-07T01:19:32.159" v="3970" actId="700"/>
          <ac:spMkLst>
            <pc:docMk/>
            <pc:sldMk cId="715880564" sldId="477"/>
            <ac:spMk id="2" creationId="{BB1CD8D4-54FA-635D-7AAE-AA39DD6BA8B2}"/>
          </ac:spMkLst>
        </pc:spChg>
        <pc:spChg chg="del">
          <ac:chgData name="Weifeng Xu" userId="e7aed605-a3dd-4d5a-a692-a87037af107b" providerId="ADAL" clId="{A607ACB5-F40C-412A-A21E-8D57A08453C8}" dt="2025-04-07T01:19:32.159" v="3970" actId="700"/>
          <ac:spMkLst>
            <pc:docMk/>
            <pc:sldMk cId="715880564" sldId="477"/>
            <ac:spMk id="3" creationId="{FCDE9C95-E76B-628C-8DBC-32926F24AEB3}"/>
          </ac:spMkLst>
        </pc:spChg>
        <pc:spChg chg="add del">
          <ac:chgData name="Weifeng Xu" userId="e7aed605-a3dd-4d5a-a692-a87037af107b" providerId="ADAL" clId="{A607ACB5-F40C-412A-A21E-8D57A08453C8}" dt="2025-04-07T01:39:25.688" v="4010" actId="22"/>
          <ac:spMkLst>
            <pc:docMk/>
            <pc:sldMk cId="715880564" sldId="477"/>
            <ac:spMk id="9" creationId="{932486F9-732B-1652-3CE1-464CAD483857}"/>
          </ac:spMkLst>
        </pc:spChg>
        <pc:spChg chg="add del mod ord">
          <ac:chgData name="Weifeng Xu" userId="e7aed605-a3dd-4d5a-a692-a87037af107b" providerId="ADAL" clId="{A607ACB5-F40C-412A-A21E-8D57A08453C8}" dt="2025-04-07T01:39:35.655" v="4012" actId="700"/>
          <ac:spMkLst>
            <pc:docMk/>
            <pc:sldMk cId="715880564" sldId="477"/>
            <ac:spMk id="10" creationId="{0C68A92C-1BF2-E53F-5CA7-52F982E46657}"/>
          </ac:spMkLst>
        </pc:spChg>
        <pc:spChg chg="add mod">
          <ac:chgData name="Weifeng Xu" userId="e7aed605-a3dd-4d5a-a692-a87037af107b" providerId="ADAL" clId="{A607ACB5-F40C-412A-A21E-8D57A08453C8}" dt="2025-04-07T02:01:10.865" v="4088" actId="20577"/>
          <ac:spMkLst>
            <pc:docMk/>
            <pc:sldMk cId="715880564" sldId="477"/>
            <ac:spMk id="12" creationId="{1E9C9375-3569-B8BA-32F7-2307B0D1A0FA}"/>
          </ac:spMkLst>
        </pc:spChg>
        <pc:spChg chg="add">
          <ac:chgData name="Weifeng Xu" userId="e7aed605-a3dd-4d5a-a692-a87037af107b" providerId="ADAL" clId="{A607ACB5-F40C-412A-A21E-8D57A08453C8}" dt="2025-04-07T02:00:47.308" v="4081"/>
          <ac:spMkLst>
            <pc:docMk/>
            <pc:sldMk cId="715880564" sldId="477"/>
            <ac:spMk id="13" creationId="{54A8E627-5289-1AAA-CB0E-7EB9E7B5D7F9}"/>
          </ac:spMkLst>
        </pc:spChg>
        <pc:picChg chg="add mod">
          <ac:chgData name="Weifeng Xu" userId="e7aed605-a3dd-4d5a-a692-a87037af107b" providerId="ADAL" clId="{A607ACB5-F40C-412A-A21E-8D57A08453C8}" dt="2025-04-07T02:01:06.252" v="4086" actId="1076"/>
          <ac:picMkLst>
            <pc:docMk/>
            <pc:sldMk cId="715880564" sldId="477"/>
            <ac:picMk id="5" creationId="{7E27F16B-1C66-8E3A-93D0-BBF12153AEAF}"/>
          </ac:picMkLst>
        </pc:picChg>
        <pc:picChg chg="add del mod">
          <ac:chgData name="Weifeng Xu" userId="e7aed605-a3dd-4d5a-a692-a87037af107b" providerId="ADAL" clId="{A607ACB5-F40C-412A-A21E-8D57A08453C8}" dt="2025-04-07T01:37:49.008" v="4001" actId="478"/>
          <ac:picMkLst>
            <pc:docMk/>
            <pc:sldMk cId="715880564" sldId="477"/>
            <ac:picMk id="7" creationId="{1508B483-1FD5-D4D4-BE4D-F298CAE5617E}"/>
          </ac:picMkLst>
        </pc:picChg>
      </pc:sldChg>
      <pc:sldChg chg="modSp new del mod">
        <pc:chgData name="Weifeng Xu" userId="e7aed605-a3dd-4d5a-a692-a87037af107b" providerId="ADAL" clId="{A607ACB5-F40C-412A-A21E-8D57A08453C8}" dt="2021-08-08T21:26:28.393" v="2554" actId="47"/>
        <pc:sldMkLst>
          <pc:docMk/>
          <pc:sldMk cId="3905067354" sldId="477"/>
        </pc:sldMkLst>
      </pc:sldChg>
      <pc:sldChg chg="addSp delSp modSp new del mod modClrScheme chgLayout">
        <pc:chgData name="Weifeng Xu" userId="e7aed605-a3dd-4d5a-a692-a87037af107b" providerId="ADAL" clId="{A607ACB5-F40C-412A-A21E-8D57A08453C8}" dt="2021-08-08T21:26:28.251" v="2550" actId="47"/>
        <pc:sldMkLst>
          <pc:docMk/>
          <pc:sldMk cId="702882773" sldId="478"/>
        </pc:sldMkLst>
      </pc:sldChg>
      <pc:sldChg chg="addSp modSp new mod">
        <pc:chgData name="Weifeng Xu" userId="e7aed605-a3dd-4d5a-a692-a87037af107b" providerId="ADAL" clId="{A607ACB5-F40C-412A-A21E-8D57A08453C8}" dt="2025-04-07T01:34:22.968" v="3997" actId="1076"/>
        <pc:sldMkLst>
          <pc:docMk/>
          <pc:sldMk cId="2844195924" sldId="478"/>
        </pc:sldMkLst>
        <pc:picChg chg="add mod">
          <ac:chgData name="Weifeng Xu" userId="e7aed605-a3dd-4d5a-a692-a87037af107b" providerId="ADAL" clId="{A607ACB5-F40C-412A-A21E-8D57A08453C8}" dt="2025-04-07T01:34:22.968" v="3997" actId="1076"/>
          <ac:picMkLst>
            <pc:docMk/>
            <pc:sldMk cId="2844195924" sldId="478"/>
            <ac:picMk id="3" creationId="{B4D09E89-FC1F-4B44-E769-11B706359843}"/>
          </ac:picMkLst>
        </pc:picChg>
      </pc:sldChg>
      <pc:sldChg chg="addSp modSp new del mod modClrScheme chgLayout">
        <pc:chgData name="Weifeng Xu" userId="e7aed605-a3dd-4d5a-a692-a87037af107b" providerId="ADAL" clId="{A607ACB5-F40C-412A-A21E-8D57A08453C8}" dt="2025-04-07T02:18:17.321" v="4224" actId="47"/>
        <pc:sldMkLst>
          <pc:docMk/>
          <pc:sldMk cId="1513342162" sldId="479"/>
        </pc:sldMkLst>
        <pc:spChg chg="add mod">
          <ac:chgData name="Weifeng Xu" userId="e7aed605-a3dd-4d5a-a692-a87037af107b" providerId="ADAL" clId="{A607ACB5-F40C-412A-A21E-8D57A08453C8}" dt="2025-04-07T01:36:41.643" v="3999" actId="700"/>
          <ac:spMkLst>
            <pc:docMk/>
            <pc:sldMk cId="1513342162" sldId="479"/>
            <ac:spMk id="2" creationId="{89AB1968-82B4-F950-26A2-F27EE9346B0E}"/>
          </ac:spMkLst>
        </pc:spChg>
        <pc:spChg chg="add mod">
          <ac:chgData name="Weifeng Xu" userId="e7aed605-a3dd-4d5a-a692-a87037af107b" providerId="ADAL" clId="{A607ACB5-F40C-412A-A21E-8D57A08453C8}" dt="2025-04-07T01:36:41.643" v="3999" actId="700"/>
          <ac:spMkLst>
            <pc:docMk/>
            <pc:sldMk cId="1513342162" sldId="479"/>
            <ac:spMk id="3" creationId="{54B46D9E-AAB5-CE86-1C7A-4CFF9F6DC960}"/>
          </ac:spMkLst>
        </pc:spChg>
      </pc:sldChg>
      <pc:sldChg chg="addSp new del mod">
        <pc:chgData name="Weifeng Xu" userId="e7aed605-a3dd-4d5a-a692-a87037af107b" providerId="ADAL" clId="{A607ACB5-F40C-412A-A21E-8D57A08453C8}" dt="2021-08-08T21:26:28.281" v="2551" actId="47"/>
        <pc:sldMkLst>
          <pc:docMk/>
          <pc:sldMk cId="2258451702" sldId="479"/>
        </pc:sldMkLst>
      </pc:sldChg>
      <pc:sldChg chg="addSp delSp modSp add mod ord">
        <pc:chgData name="Weifeng Xu" userId="e7aed605-a3dd-4d5a-a692-a87037af107b" providerId="ADAL" clId="{A607ACB5-F40C-412A-A21E-8D57A08453C8}" dt="2025-04-07T02:14:45.552" v="4217" actId="1076"/>
        <pc:sldMkLst>
          <pc:docMk/>
          <pc:sldMk cId="1499821726" sldId="480"/>
        </pc:sldMkLst>
        <pc:spChg chg="add mod">
          <ac:chgData name="Weifeng Xu" userId="e7aed605-a3dd-4d5a-a692-a87037af107b" providerId="ADAL" clId="{A607ACB5-F40C-412A-A21E-8D57A08453C8}" dt="2025-04-07T02:14:42.679" v="4216" actId="20577"/>
          <ac:spMkLst>
            <pc:docMk/>
            <pc:sldMk cId="1499821726" sldId="480"/>
            <ac:spMk id="3" creationId="{CD7ACD3E-CC83-F865-B39B-836C898B1270}"/>
          </ac:spMkLst>
        </pc:spChg>
        <pc:spChg chg="add">
          <ac:chgData name="Weifeng Xu" userId="e7aed605-a3dd-4d5a-a692-a87037af107b" providerId="ADAL" clId="{A607ACB5-F40C-412A-A21E-8D57A08453C8}" dt="2025-04-07T02:12:59.076" v="4195"/>
          <ac:spMkLst>
            <pc:docMk/>
            <pc:sldMk cId="1499821726" sldId="480"/>
            <ac:spMk id="4" creationId="{346AB59A-8A87-6116-90BB-455497F9569D}"/>
          </ac:spMkLst>
        </pc:spChg>
        <pc:picChg chg="del">
          <ac:chgData name="Weifeng Xu" userId="e7aed605-a3dd-4d5a-a692-a87037af107b" providerId="ADAL" clId="{A607ACB5-F40C-412A-A21E-8D57A08453C8}" dt="2025-04-07T01:37:53.162" v="4002" actId="478"/>
          <ac:picMkLst>
            <pc:docMk/>
            <pc:sldMk cId="1499821726" sldId="480"/>
            <ac:picMk id="5" creationId="{32D48AC2-4DB9-B56D-FBE6-898D6AF866E3}"/>
          </ac:picMkLst>
        </pc:picChg>
        <pc:picChg chg="mod">
          <ac:chgData name="Weifeng Xu" userId="e7aed605-a3dd-4d5a-a692-a87037af107b" providerId="ADAL" clId="{A607ACB5-F40C-412A-A21E-8D57A08453C8}" dt="2025-04-07T02:14:45.552" v="4217" actId="1076"/>
          <ac:picMkLst>
            <pc:docMk/>
            <pc:sldMk cId="1499821726" sldId="480"/>
            <ac:picMk id="7" creationId="{07279C2E-27A0-BF71-596B-3B9FCA9B051F}"/>
          </ac:picMkLst>
        </pc:picChg>
      </pc:sldChg>
      <pc:sldChg chg="addSp modSp new del mod">
        <pc:chgData name="Weifeng Xu" userId="e7aed605-a3dd-4d5a-a692-a87037af107b" providerId="ADAL" clId="{A607ACB5-F40C-412A-A21E-8D57A08453C8}" dt="2021-08-08T21:26:28.313" v="2552" actId="47"/>
        <pc:sldMkLst>
          <pc:docMk/>
          <pc:sldMk cId="3353845145" sldId="480"/>
        </pc:sldMkLst>
      </pc:sldChg>
      <pc:sldChg chg="addSp delSp modSp new mod modClrScheme chgLayout">
        <pc:chgData name="Weifeng Xu" userId="e7aed605-a3dd-4d5a-a692-a87037af107b" providerId="ADAL" clId="{A607ACB5-F40C-412A-A21E-8D57A08453C8}" dt="2025-04-07T02:05:44.014" v="4181" actId="20577"/>
        <pc:sldMkLst>
          <pc:docMk/>
          <pc:sldMk cId="409678171" sldId="481"/>
        </pc:sldMkLst>
        <pc:spChg chg="del">
          <ac:chgData name="Weifeng Xu" userId="e7aed605-a3dd-4d5a-a692-a87037af107b" providerId="ADAL" clId="{A607ACB5-F40C-412A-A21E-8D57A08453C8}" dt="2025-04-07T02:02:54.284" v="4093" actId="700"/>
          <ac:spMkLst>
            <pc:docMk/>
            <pc:sldMk cId="409678171" sldId="481"/>
            <ac:spMk id="2" creationId="{4A78C477-DA18-E3E0-C401-C2F4A556A527}"/>
          </ac:spMkLst>
        </pc:spChg>
        <pc:spChg chg="add mod">
          <ac:chgData name="Weifeng Xu" userId="e7aed605-a3dd-4d5a-a692-a87037af107b" providerId="ADAL" clId="{A607ACB5-F40C-412A-A21E-8D57A08453C8}" dt="2025-04-07T02:05:44.014" v="4181" actId="20577"/>
          <ac:spMkLst>
            <pc:docMk/>
            <pc:sldMk cId="409678171" sldId="481"/>
            <ac:spMk id="5" creationId="{276D7265-2506-DE65-92F0-2D1FD111EBB3}"/>
          </ac:spMkLst>
        </pc:spChg>
        <pc:spChg chg="add mod">
          <ac:chgData name="Weifeng Xu" userId="e7aed605-a3dd-4d5a-a692-a87037af107b" providerId="ADAL" clId="{A607ACB5-F40C-412A-A21E-8D57A08453C8}" dt="2025-04-07T02:04:11.179" v="4171" actId="14100"/>
          <ac:spMkLst>
            <pc:docMk/>
            <pc:sldMk cId="409678171" sldId="481"/>
            <ac:spMk id="6" creationId="{FDD5516B-764B-97C3-52AB-2F7021EDABC7}"/>
          </ac:spMkLst>
        </pc:spChg>
        <pc:picChg chg="add mod">
          <ac:chgData name="Weifeng Xu" userId="e7aed605-a3dd-4d5a-a692-a87037af107b" providerId="ADAL" clId="{A607ACB5-F40C-412A-A21E-8D57A08453C8}" dt="2025-04-07T02:03:56.774" v="4140" actId="1035"/>
          <ac:picMkLst>
            <pc:docMk/>
            <pc:sldMk cId="409678171" sldId="481"/>
            <ac:picMk id="4" creationId="{17252885-252E-8B10-199F-4FB00B1686BC}"/>
          </ac:picMkLst>
        </pc:picChg>
      </pc:sldChg>
      <pc:sldChg chg="addSp new del mod">
        <pc:chgData name="Weifeng Xu" userId="e7aed605-a3dd-4d5a-a692-a87037af107b" providerId="ADAL" clId="{A607ACB5-F40C-412A-A21E-8D57A08453C8}" dt="2021-08-08T21:26:28.349" v="2553" actId="47"/>
        <pc:sldMkLst>
          <pc:docMk/>
          <pc:sldMk cId="2241082669" sldId="481"/>
        </pc:sldMkLst>
      </pc:sldChg>
      <pc:sldChg chg="modSp add mod">
        <pc:chgData name="Weifeng Xu" userId="e7aed605-a3dd-4d5a-a692-a87037af107b" providerId="ADAL" clId="{A607ACB5-F40C-412A-A21E-8D57A08453C8}" dt="2025-04-07T02:37:08.134" v="4394" actId="6549"/>
        <pc:sldMkLst>
          <pc:docMk/>
          <pc:sldMk cId="2386502181" sldId="482"/>
        </pc:sldMkLst>
        <pc:spChg chg="mod">
          <ac:chgData name="Weifeng Xu" userId="e7aed605-a3dd-4d5a-a692-a87037af107b" providerId="ADAL" clId="{A607ACB5-F40C-412A-A21E-8D57A08453C8}" dt="2025-04-07T02:37:08.134" v="4394" actId="6549"/>
          <ac:spMkLst>
            <pc:docMk/>
            <pc:sldMk cId="2386502181" sldId="482"/>
            <ac:spMk id="3" creationId="{17369CF2-CC5C-8A31-9171-0B81BF00BF05}"/>
          </ac:spMkLst>
        </pc:spChg>
      </pc:sldChg>
      <pc:sldChg chg="new del">
        <pc:chgData name="Weifeng Xu" userId="e7aed605-a3dd-4d5a-a692-a87037af107b" providerId="ADAL" clId="{A607ACB5-F40C-412A-A21E-8D57A08453C8}" dt="2021-08-08T21:26:28.414" v="2555" actId="47"/>
        <pc:sldMkLst>
          <pc:docMk/>
          <pc:sldMk cId="3111778466" sldId="482"/>
        </pc:sldMkLst>
      </pc:sldChg>
      <pc:sldChg chg="modSp new del mod">
        <pc:chgData name="Weifeng Xu" userId="e7aed605-a3dd-4d5a-a692-a87037af107b" providerId="ADAL" clId="{A607ACB5-F40C-412A-A21E-8D57A08453C8}" dt="2021-08-08T21:26:30" v="2561" actId="47"/>
        <pc:sldMkLst>
          <pc:docMk/>
          <pc:sldMk cId="111182765" sldId="483"/>
        </pc:sldMkLst>
      </pc:sldChg>
      <pc:sldChg chg="addSp delSp modSp new mod modClrScheme chgLayout">
        <pc:chgData name="Weifeng Xu" userId="e7aed605-a3dd-4d5a-a692-a87037af107b" providerId="ADAL" clId="{A607ACB5-F40C-412A-A21E-8D57A08453C8}" dt="2025-04-07T02:40:20.700" v="4440" actId="207"/>
        <pc:sldMkLst>
          <pc:docMk/>
          <pc:sldMk cId="1960653680" sldId="483"/>
        </pc:sldMkLst>
        <pc:spChg chg="del mod ord">
          <ac:chgData name="Weifeng Xu" userId="e7aed605-a3dd-4d5a-a692-a87037af107b" providerId="ADAL" clId="{A607ACB5-F40C-412A-A21E-8D57A08453C8}" dt="2025-04-07T02:39:36.119" v="4401" actId="700"/>
          <ac:spMkLst>
            <pc:docMk/>
            <pc:sldMk cId="1960653680" sldId="483"/>
            <ac:spMk id="2" creationId="{61EDF98F-F19E-37CC-B8A7-EB0A62646A72}"/>
          </ac:spMkLst>
        </pc:spChg>
        <pc:spChg chg="del mod ord">
          <ac:chgData name="Weifeng Xu" userId="e7aed605-a3dd-4d5a-a692-a87037af107b" providerId="ADAL" clId="{A607ACB5-F40C-412A-A21E-8D57A08453C8}" dt="2025-04-07T02:39:36.119" v="4401" actId="700"/>
          <ac:spMkLst>
            <pc:docMk/>
            <pc:sldMk cId="1960653680" sldId="483"/>
            <ac:spMk id="3" creationId="{1376708E-37A0-2A0A-66CD-98EAB6C79333}"/>
          </ac:spMkLst>
        </pc:spChg>
        <pc:spChg chg="add mod ord">
          <ac:chgData name="Weifeng Xu" userId="e7aed605-a3dd-4d5a-a692-a87037af107b" providerId="ADAL" clId="{A607ACB5-F40C-412A-A21E-8D57A08453C8}" dt="2025-04-07T02:40:20.700" v="4440" actId="207"/>
          <ac:spMkLst>
            <pc:docMk/>
            <pc:sldMk cId="1960653680" sldId="483"/>
            <ac:spMk id="4" creationId="{0F6D0AF8-1F0F-2E23-099F-66BD9DE13B1C}"/>
          </ac:spMkLst>
        </pc:spChg>
        <pc:spChg chg="add mod ord">
          <ac:chgData name="Weifeng Xu" userId="e7aed605-a3dd-4d5a-a692-a87037af107b" providerId="ADAL" clId="{A607ACB5-F40C-412A-A21E-8D57A08453C8}" dt="2025-04-07T02:39:36.119" v="4401" actId="700"/>
          <ac:spMkLst>
            <pc:docMk/>
            <pc:sldMk cId="1960653680" sldId="483"/>
            <ac:spMk id="5" creationId="{CF527BC2-6FB2-E42D-146B-8E92DAA853AA}"/>
          </ac:spMkLst>
        </pc:spChg>
      </pc:sldChg>
      <pc:sldChg chg="addSp delSp modSp new mod modClrScheme chgLayout">
        <pc:chgData name="Weifeng Xu" userId="e7aed605-a3dd-4d5a-a692-a87037af107b" providerId="ADAL" clId="{A607ACB5-F40C-412A-A21E-8D57A08453C8}" dt="2025-04-07T02:42:55.255" v="4482" actId="113"/>
        <pc:sldMkLst>
          <pc:docMk/>
          <pc:sldMk cId="1050720580" sldId="484"/>
        </pc:sldMkLst>
        <pc:spChg chg="del mod ord">
          <ac:chgData name="Weifeng Xu" userId="e7aed605-a3dd-4d5a-a692-a87037af107b" providerId="ADAL" clId="{A607ACB5-F40C-412A-A21E-8D57A08453C8}" dt="2025-04-07T02:40:26.042" v="4442" actId="700"/>
          <ac:spMkLst>
            <pc:docMk/>
            <pc:sldMk cId="1050720580" sldId="484"/>
            <ac:spMk id="2" creationId="{9C4182B6-89EA-5FF7-CA3C-371E4A57C15B}"/>
          </ac:spMkLst>
        </pc:spChg>
        <pc:spChg chg="del mod ord">
          <ac:chgData name="Weifeng Xu" userId="e7aed605-a3dd-4d5a-a692-a87037af107b" providerId="ADAL" clId="{A607ACB5-F40C-412A-A21E-8D57A08453C8}" dt="2025-04-07T02:40:26.042" v="4442" actId="700"/>
          <ac:spMkLst>
            <pc:docMk/>
            <pc:sldMk cId="1050720580" sldId="484"/>
            <ac:spMk id="3" creationId="{A957C69B-709A-D946-E011-361D9D4541D9}"/>
          </ac:spMkLst>
        </pc:spChg>
        <pc:spChg chg="add mod ord">
          <ac:chgData name="Weifeng Xu" userId="e7aed605-a3dd-4d5a-a692-a87037af107b" providerId="ADAL" clId="{A607ACB5-F40C-412A-A21E-8D57A08453C8}" dt="2025-04-07T02:41:01.965" v="4468" actId="20577"/>
          <ac:spMkLst>
            <pc:docMk/>
            <pc:sldMk cId="1050720580" sldId="484"/>
            <ac:spMk id="4" creationId="{742A7EE5-84F1-A163-490F-1626DE6451A0}"/>
          </ac:spMkLst>
        </pc:spChg>
        <pc:spChg chg="add mod ord">
          <ac:chgData name="Weifeng Xu" userId="e7aed605-a3dd-4d5a-a692-a87037af107b" providerId="ADAL" clId="{A607ACB5-F40C-412A-A21E-8D57A08453C8}" dt="2025-04-07T02:42:55.255" v="4482" actId="113"/>
          <ac:spMkLst>
            <pc:docMk/>
            <pc:sldMk cId="1050720580" sldId="484"/>
            <ac:spMk id="5" creationId="{5B00FEB3-0481-E18A-1388-76BE71D3240B}"/>
          </ac:spMkLst>
        </pc:spChg>
      </pc:sldChg>
      <pc:sldChg chg="modSp new del mod">
        <pc:chgData name="Weifeng Xu" userId="e7aed605-a3dd-4d5a-a692-a87037af107b" providerId="ADAL" clId="{A607ACB5-F40C-412A-A21E-8D57A08453C8}" dt="2021-08-08T21:26:30.027" v="2562" actId="47"/>
        <pc:sldMkLst>
          <pc:docMk/>
          <pc:sldMk cId="1635086071" sldId="484"/>
        </pc:sldMkLst>
      </pc:sldChg>
      <pc:sldChg chg="addSp delSp modSp new mod">
        <pc:chgData name="Weifeng Xu" userId="e7aed605-a3dd-4d5a-a692-a87037af107b" providerId="ADAL" clId="{A607ACB5-F40C-412A-A21E-8D57A08453C8}" dt="2025-04-07T02:44:42.040" v="4508"/>
        <pc:sldMkLst>
          <pc:docMk/>
          <pc:sldMk cId="1884599971" sldId="485"/>
        </pc:sldMkLst>
        <pc:spChg chg="mod">
          <ac:chgData name="Weifeng Xu" userId="e7aed605-a3dd-4d5a-a692-a87037af107b" providerId="ADAL" clId="{A607ACB5-F40C-412A-A21E-8D57A08453C8}" dt="2025-04-07T02:43:15.346" v="4490" actId="20577"/>
          <ac:spMkLst>
            <pc:docMk/>
            <pc:sldMk cId="1884599971" sldId="485"/>
            <ac:spMk id="2" creationId="{E056BE9E-7CCB-5A6F-56D2-D191C7D9D5DE}"/>
          </ac:spMkLst>
        </pc:spChg>
        <pc:spChg chg="add del mod">
          <ac:chgData name="Weifeng Xu" userId="e7aed605-a3dd-4d5a-a692-a87037af107b" providerId="ADAL" clId="{A607ACB5-F40C-412A-A21E-8D57A08453C8}" dt="2025-04-07T02:44:42.040" v="4508"/>
          <ac:spMkLst>
            <pc:docMk/>
            <pc:sldMk cId="1884599971" sldId="485"/>
            <ac:spMk id="3" creationId="{7AAA83EC-DBDC-2918-C489-5B6C147F648D}"/>
          </ac:spMkLst>
        </pc:spChg>
        <pc:spChg chg="add mod">
          <ac:chgData name="Weifeng Xu" userId="e7aed605-a3dd-4d5a-a692-a87037af107b" providerId="ADAL" clId="{A607ACB5-F40C-412A-A21E-8D57A08453C8}" dt="2025-04-07T02:43:24.449" v="4492"/>
          <ac:spMkLst>
            <pc:docMk/>
            <pc:sldMk cId="1884599971" sldId="485"/>
            <ac:spMk id="4" creationId="{93C9024E-85A0-4B49-8454-A3A091F7F778}"/>
          </ac:spMkLst>
        </pc:spChg>
      </pc:sldChg>
      <pc:sldChg chg="del">
        <pc:chgData name="Weifeng Xu" userId="e7aed605-a3dd-4d5a-a692-a87037af107b" providerId="ADAL" clId="{A607ACB5-F40C-412A-A21E-8D57A08453C8}" dt="2021-08-08T21:26:29.940" v="2559" actId="47"/>
        <pc:sldMkLst>
          <pc:docMk/>
          <pc:sldMk cId="1962938929" sldId="485"/>
        </pc:sldMkLst>
      </pc:sldChg>
      <pc:sldChg chg="del">
        <pc:chgData name="Weifeng Xu" userId="e7aed605-a3dd-4d5a-a692-a87037af107b" providerId="ADAL" clId="{A607ACB5-F40C-412A-A21E-8D57A08453C8}" dt="2021-08-08T21:26:29.968" v="2560" actId="47"/>
        <pc:sldMkLst>
          <pc:docMk/>
          <pc:sldMk cId="66603034" sldId="486"/>
        </pc:sldMkLst>
      </pc:sldChg>
      <pc:sldChg chg="addSp delSp modSp new mod">
        <pc:chgData name="Weifeng Xu" userId="e7aed605-a3dd-4d5a-a692-a87037af107b" providerId="ADAL" clId="{A607ACB5-F40C-412A-A21E-8D57A08453C8}" dt="2025-04-07T02:49:46.017" v="4536"/>
        <pc:sldMkLst>
          <pc:docMk/>
          <pc:sldMk cId="2283638977" sldId="486"/>
        </pc:sldMkLst>
        <pc:spChg chg="mod">
          <ac:chgData name="Weifeng Xu" userId="e7aed605-a3dd-4d5a-a692-a87037af107b" providerId="ADAL" clId="{A607ACB5-F40C-412A-A21E-8D57A08453C8}" dt="2025-04-07T02:45:24.280" v="4517" actId="207"/>
          <ac:spMkLst>
            <pc:docMk/>
            <pc:sldMk cId="2283638977" sldId="486"/>
            <ac:spMk id="2" creationId="{8F232ED9-B74C-E94A-B298-CCB96A55A2AE}"/>
          </ac:spMkLst>
        </pc:spChg>
        <pc:spChg chg="mod">
          <ac:chgData name="Weifeng Xu" userId="e7aed605-a3dd-4d5a-a692-a87037af107b" providerId="ADAL" clId="{A607ACB5-F40C-412A-A21E-8D57A08453C8}" dt="2025-04-07T02:46:19.859" v="4526" actId="14100"/>
          <ac:spMkLst>
            <pc:docMk/>
            <pc:sldMk cId="2283638977" sldId="486"/>
            <ac:spMk id="3" creationId="{54E641AB-F7EA-4553-8379-94A88C5C6F2F}"/>
          </ac:spMkLst>
        </pc:spChg>
        <pc:grpChg chg="mod">
          <ac:chgData name="Weifeng Xu" userId="e7aed605-a3dd-4d5a-a692-a87037af107b" providerId="ADAL" clId="{A607ACB5-F40C-412A-A21E-8D57A08453C8}" dt="2025-04-07T02:49:46.017" v="4536"/>
          <ac:grpSpMkLst>
            <pc:docMk/>
            <pc:sldMk cId="2283638977" sldId="486"/>
            <ac:grpSpMk id="12" creationId="{765BF820-421D-A9FC-D0DC-724DD0D71C2E}"/>
          </ac:grpSpMkLst>
        </pc:grpChg>
        <pc:picChg chg="add mod">
          <ac:chgData name="Weifeng Xu" userId="e7aed605-a3dd-4d5a-a692-a87037af107b" providerId="ADAL" clId="{A607ACB5-F40C-412A-A21E-8D57A08453C8}" dt="2025-04-07T02:48:08.463" v="4528" actId="1076"/>
          <ac:picMkLst>
            <pc:docMk/>
            <pc:sldMk cId="2283638977" sldId="486"/>
            <ac:picMk id="5" creationId="{C998D5CA-159A-197C-C88B-D56C01F77AD9}"/>
          </ac:picMkLst>
        </pc:picChg>
        <pc:picChg chg="add mod">
          <ac:chgData name="Weifeng Xu" userId="e7aed605-a3dd-4d5a-a692-a87037af107b" providerId="ADAL" clId="{A607ACB5-F40C-412A-A21E-8D57A08453C8}" dt="2025-04-07T02:49:05.686" v="4530" actId="1076"/>
          <ac:picMkLst>
            <pc:docMk/>
            <pc:sldMk cId="2283638977" sldId="486"/>
            <ac:picMk id="7" creationId="{79D9CC13-D5DD-0549-0B6F-8913FF69B8FA}"/>
          </ac:picMkLst>
        </pc:picChg>
        <pc:inkChg chg="add del">
          <ac:chgData name="Weifeng Xu" userId="e7aed605-a3dd-4d5a-a692-a87037af107b" providerId="ADAL" clId="{A607ACB5-F40C-412A-A21E-8D57A08453C8}" dt="2025-04-07T02:49:22.769" v="4532" actId="9405"/>
          <ac:inkMkLst>
            <pc:docMk/>
            <pc:sldMk cId="2283638977" sldId="486"/>
            <ac:inkMk id="8" creationId="{003ADCC9-4872-8161-A9EC-786A18D2886F}"/>
          </ac:inkMkLst>
        </pc:inkChg>
        <pc:inkChg chg="add">
          <ac:chgData name="Weifeng Xu" userId="e7aed605-a3dd-4d5a-a692-a87037af107b" providerId="ADAL" clId="{A607ACB5-F40C-412A-A21E-8D57A08453C8}" dt="2025-04-07T02:49:35.382" v="4533" actId="9405"/>
          <ac:inkMkLst>
            <pc:docMk/>
            <pc:sldMk cId="2283638977" sldId="486"/>
            <ac:inkMk id="9" creationId="{2B328E8B-A346-529A-1F00-4A066AA16295}"/>
          </ac:inkMkLst>
        </pc:inkChg>
        <pc:inkChg chg="add mod">
          <ac:chgData name="Weifeng Xu" userId="e7aed605-a3dd-4d5a-a692-a87037af107b" providerId="ADAL" clId="{A607ACB5-F40C-412A-A21E-8D57A08453C8}" dt="2025-04-07T02:49:46.017" v="4536"/>
          <ac:inkMkLst>
            <pc:docMk/>
            <pc:sldMk cId="2283638977" sldId="486"/>
            <ac:inkMk id="10" creationId="{750DF079-68E6-8223-778F-0BA8D78E1087}"/>
          </ac:inkMkLst>
        </pc:inkChg>
        <pc:inkChg chg="add mod">
          <ac:chgData name="Weifeng Xu" userId="e7aed605-a3dd-4d5a-a692-a87037af107b" providerId="ADAL" clId="{A607ACB5-F40C-412A-A21E-8D57A08453C8}" dt="2025-04-07T02:49:46.017" v="4536"/>
          <ac:inkMkLst>
            <pc:docMk/>
            <pc:sldMk cId="2283638977" sldId="486"/>
            <ac:inkMk id="11" creationId="{2A4C5EC2-3C2D-DDC9-6529-2CC18B235EBF}"/>
          </ac:inkMkLst>
        </pc:inkChg>
      </pc:sldChg>
      <pc:sldChg chg="modSp del mod">
        <pc:chgData name="Weifeng Xu" userId="e7aed605-a3dd-4d5a-a692-a87037af107b" providerId="ADAL" clId="{A607ACB5-F40C-412A-A21E-8D57A08453C8}" dt="2021-08-08T21:26:30.075" v="2563" actId="47"/>
        <pc:sldMkLst>
          <pc:docMk/>
          <pc:sldMk cId="2999971030" sldId="487"/>
        </pc:sldMkLst>
      </pc:sldChg>
      <pc:sldChg chg="del">
        <pc:chgData name="Weifeng Xu" userId="e7aed605-a3dd-4d5a-a692-a87037af107b" providerId="ADAL" clId="{A607ACB5-F40C-412A-A21E-8D57A08453C8}" dt="2021-08-08T21:26:30.107" v="2564" actId="47"/>
        <pc:sldMkLst>
          <pc:docMk/>
          <pc:sldMk cId="1679723272" sldId="488"/>
        </pc:sldMkLst>
      </pc:sldChg>
      <pc:sldChg chg="modSp del mod">
        <pc:chgData name="Weifeng Xu" userId="e7aed605-a3dd-4d5a-a692-a87037af107b" providerId="ADAL" clId="{A607ACB5-F40C-412A-A21E-8D57A08453C8}" dt="2021-08-08T21:26:30.141" v="2565" actId="47"/>
        <pc:sldMkLst>
          <pc:docMk/>
          <pc:sldMk cId="145347310" sldId="489"/>
        </pc:sldMkLst>
      </pc:sldChg>
      <pc:sldChg chg="del">
        <pc:chgData name="Weifeng Xu" userId="e7aed605-a3dd-4d5a-a692-a87037af107b" providerId="ADAL" clId="{A607ACB5-F40C-412A-A21E-8D57A08453C8}" dt="2021-08-08T21:26:31.160" v="2575" actId="47"/>
        <pc:sldMkLst>
          <pc:docMk/>
          <pc:sldMk cId="4071646353" sldId="491"/>
        </pc:sldMkLst>
      </pc:sldChg>
      <pc:sldChg chg="del">
        <pc:chgData name="Weifeng Xu" userId="e7aed605-a3dd-4d5a-a692-a87037af107b" providerId="ADAL" clId="{A607ACB5-F40C-412A-A21E-8D57A08453C8}" dt="2021-08-08T21:26:31.242" v="2577" actId="47"/>
        <pc:sldMkLst>
          <pc:docMk/>
          <pc:sldMk cId="3992710873" sldId="492"/>
        </pc:sldMkLst>
      </pc:sldChg>
      <pc:sldChg chg="del">
        <pc:chgData name="Weifeng Xu" userId="e7aed605-a3dd-4d5a-a692-a87037af107b" providerId="ADAL" clId="{A607ACB5-F40C-412A-A21E-8D57A08453C8}" dt="2021-08-08T21:26:31.273" v="2578" actId="47"/>
        <pc:sldMkLst>
          <pc:docMk/>
          <pc:sldMk cId="3844125229" sldId="493"/>
        </pc:sldMkLst>
      </pc:sldChg>
      <pc:sldChg chg="del">
        <pc:chgData name="Weifeng Xu" userId="e7aed605-a3dd-4d5a-a692-a87037af107b" providerId="ADAL" clId="{A607ACB5-F40C-412A-A21E-8D57A08453C8}" dt="2021-08-08T21:26:30.173" v="2566" actId="47"/>
        <pc:sldMkLst>
          <pc:docMk/>
          <pc:sldMk cId="48681424" sldId="494"/>
        </pc:sldMkLst>
      </pc:sldChg>
      <pc:sldChg chg="del">
        <pc:chgData name="Weifeng Xu" userId="e7aed605-a3dd-4d5a-a692-a87037af107b" providerId="ADAL" clId="{A607ACB5-F40C-412A-A21E-8D57A08453C8}" dt="2021-08-08T21:26:31.307" v="2579" actId="47"/>
        <pc:sldMkLst>
          <pc:docMk/>
          <pc:sldMk cId="1802302037" sldId="495"/>
        </pc:sldMkLst>
      </pc:sldChg>
      <pc:sldChg chg="del">
        <pc:chgData name="Weifeng Xu" userId="e7aed605-a3dd-4d5a-a692-a87037af107b" providerId="ADAL" clId="{A607ACB5-F40C-412A-A21E-8D57A08453C8}" dt="2021-08-08T21:26:30.299" v="2570" actId="47"/>
        <pc:sldMkLst>
          <pc:docMk/>
          <pc:sldMk cId="3788700773" sldId="496"/>
        </pc:sldMkLst>
      </pc:sldChg>
      <pc:sldChg chg="del">
        <pc:chgData name="Weifeng Xu" userId="e7aed605-a3dd-4d5a-a692-a87037af107b" providerId="ADAL" clId="{A607ACB5-F40C-412A-A21E-8D57A08453C8}" dt="2021-08-08T21:26:32.599" v="2595" actId="47"/>
        <pc:sldMkLst>
          <pc:docMk/>
          <pc:sldMk cId="1156047588" sldId="497"/>
        </pc:sldMkLst>
      </pc:sldChg>
      <pc:sldChg chg="del">
        <pc:chgData name="Weifeng Xu" userId="e7aed605-a3dd-4d5a-a692-a87037af107b" providerId="ADAL" clId="{A607ACB5-F40C-412A-A21E-8D57A08453C8}" dt="2021-08-08T21:26:30.233" v="2568" actId="47"/>
        <pc:sldMkLst>
          <pc:docMk/>
          <pc:sldMk cId="2615184067" sldId="498"/>
        </pc:sldMkLst>
      </pc:sldChg>
      <pc:sldChg chg="del">
        <pc:chgData name="Weifeng Xu" userId="e7aed605-a3dd-4d5a-a692-a87037af107b" providerId="ADAL" clId="{A607ACB5-F40C-412A-A21E-8D57A08453C8}" dt="2021-08-08T21:26:30.208" v="2567" actId="47"/>
        <pc:sldMkLst>
          <pc:docMk/>
          <pc:sldMk cId="2180313746" sldId="49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35.381"/>
    </inkml:context>
    <inkml:brush xml:id="br0">
      <inkml:brushProperty name="width" value="0.05" units="cm"/>
      <inkml:brushProperty name="height" value="0.05" units="cm"/>
      <inkml:brushProperty name="color" value="#FFC114"/>
    </inkml:brush>
  </inkml:definitions>
  <inkml:trace contextRef="#ctx0" brushRef="#br0">386 3 24575,'-50'-1'0,"23"-1"0,1 2 0,-45 6 0,62-5 0,1 1 0,0 0 0,0 1 0,0-1 0,0 1 0,1 1 0,-1 0 0,1 0 0,0 0 0,0 1 0,1 0 0,-12 11 0,8-7 0,1 2 0,0-1 0,0 1 0,1 1 0,1 0 0,0 0 0,0 0 0,1 1 0,1 0 0,0 0 0,1 0 0,0 1 0,1-1 0,1 1 0,0 0 0,1 0 0,0 14 0,0 25 0,-1-31 0,2 1 0,0-1 0,2 1 0,4 22 0,-5-42 0,0-1 0,0 1 0,0-1 0,0 1 0,0-1 0,0 1 0,1-1 0,-1 0 0,1 0 0,0 0 0,0 0 0,-1 0 0,1 0 0,1 0 0,-1-1 0,0 1 0,0-1 0,0 1 0,1-1 0,-1 0 0,1 0 0,-1 0 0,1 0 0,-1-1 0,5 2 0,-2-1 0,1 1 0,-1 0 0,0 0 0,0 0 0,9 7 0,-4-1 0,1-1 0,0 0 0,0 0 0,1-1 0,0 0 0,0-1 0,0-1 0,1 0 0,-1 0 0,1-1 0,0-1 0,0 0 0,0-1 0,20-1 0,-31 0 0,18 0 0,39-5 0,-52 4 0,0-1 0,0 0 0,-1 0 0,1 0 0,-1-1 0,0 0 0,0 0 0,0-1 0,9-6 0,9-8 0,-18 14 0,1 0 0,-1-1 0,-1 0 0,1 0 0,-1 0 0,0 0 0,0-1 0,0 0 0,-1 0 0,5-9 0,-3 5 0,-1-1 0,0 0 0,-1 0 0,-1-1 0,1 1 0,-2-1 0,0 1 0,1-13 0,6-33 0,-6 46 0,-1 1 0,-1-1 0,1 0 0,-2 1 0,1-1 0,-2-13 0,0 21 0,0 0 0,0 0 0,0 0 0,0 0 0,0 0 0,-1 0 0,1 0 0,-1 0 0,0 0 0,0 1 0,0-1 0,0 1 0,0-1 0,-1 1 0,1 0 0,-1 0 0,1 0 0,-1 0 0,0 1 0,0-1 0,0 1 0,0-1 0,0 1 0,0 0 0,-4-1 0,-10-2 0,-37-6 0,10 3 0,26 4-1365,3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3.008"/>
    </inkml:context>
    <inkml:brush xml:id="br0">
      <inkml:brushProperty name="width" value="0.05" units="cm"/>
      <inkml:brushProperty name="height" value="0.05" units="cm"/>
      <inkml:brushProperty name="color" value="#FFC114"/>
    </inkml:brush>
  </inkml:definitions>
  <inkml:trace contextRef="#ctx0" brushRef="#br0">90 1 24575,'-1'0'0,"0"0"0,0 1 0,1-1 0,-1 1 0,0-1 0,0 1 0,0-1 0,0 1 0,1 0 0,-1-1 0,0 1 0,0 0 0,1 0 0,-1-1 0,1 1 0,-1 0 0,1 0 0,-1 0 0,1 0 0,-1 0 0,1 0 0,0 0 0,-1 0 0,1 0 0,0 0 0,0 0 0,0 1 0,-4 33 0,4-31 0,-2 27 0,1-7 0,-1 0 0,-7 36 0,-13 45 0,18-80 0,0-1 0,2 1 0,2 38 0,1-38 0,-2 0 0,0 0 0,-8 39 0,3-28 0,2 0 0,1 0 0,2 0 0,4 40 0,-1 5 0,-3-3 0,3 85 0,3-127 0,12 49 0,3 19 0,-14-75 0,1 0 0,1-1 0,1 0 0,24 48 0,-18-41 0,-1 0 0,11 42 0,-15-45 0,1 0 0,1-1 0,2 0 0,1-1 0,1-1 0,22 31 0,-19-23 0,6 7 0,62 79 0,-63-75 0,-6-11 0,-12-29 0,0 0 0,0 0 0,11 10 0,-11-12 0,0 0 0,-1 0 0,0 1 0,0 0 0,5 8 0,3 7 0,0 0 0,19 20 0,16 29 0,-40-61 0,0 0 0,0-1 0,1 1 0,0-2 0,0 1 0,15 9 0,22 21 0,-21-16 0,40 28 0,8 7 0,-65-52 0,1 0 0,-1 0 0,14 6 0,24 18 0,-31-18 0,0 0 0,0-2 0,2 1 0,-1-2 0,1 0 0,0-1 0,1-1 0,20 6 0,3 2 0,60 33 0,-16-7 0,-67-35 0,0 0 0,1-1 0,34 4 0,-4-1 0,-21-1 0,49 20 0,6 2 0,88 13 0,-155-39 0,1 0 0,0-1 0,0-1 0,23-2 0,-23 0 0,-1 1 0,0 1 0,1 0 0,26 6 0,21 13 0,-40-12 0,0 0 0,1-2 0,1-1 0,30 3 0,23 3 0,-56-7 0,45 3 0,-45-8 0,1 2 0,0 1 0,41 8 0,-57-8 24,0 0 0,1 0 0,-1-1 0,10 0 0,-16-1-83,0 0-1,0 0 1,0 0-1,0-1 1,0 1 0,-1 0-1,1-1 1,0 0-1,0 1 1,0-1 0,-1 0-1,1 0 1,0 0-1,-1 0 1,1 0 0,-1 0-1,1 0 1,-1-1-1,0 1 1,1 0 0,-1-1-1,0 1 1,0-1-1,1-2 1,4-9-6767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5.027"/>
    </inkml:context>
    <inkml:brush xml:id="br0">
      <inkml:brushProperty name="width" value="0.05" units="cm"/>
      <inkml:brushProperty name="height" value="0.05" units="cm"/>
      <inkml:brushProperty name="color" value="#FFC114"/>
    </inkml:brush>
  </inkml:definitions>
  <inkml:trace contextRef="#ctx0" brushRef="#br0">0 1 24575,'0'5'0,"0"1"0,1 0 0,-1 0 0,1-1 0,1 1 0,-1 0 0,1-1 0,-1 1 0,2-1 0,-1 0 0,0 0 0,5 6 0,0-2 0,1 1 0,1-1 0,-1 0 0,16 11 0,60 66 0,-78-81 0,40 36 0,-44-38 0,1 0 0,0 0 0,-1 0 0,1 0 0,-1 0 0,0 1 0,0-1 0,0 1 0,-1-1 0,1 1 0,-1 0 0,1 4 0,-2-7 0,0 0 0,0 0 0,0 0 0,0 0 0,0-1 0,-1 1 0,1 0 0,0 0 0,0 0 0,-1 0 0,1 0 0,-1-1 0,1 1 0,-1 0 0,1 0 0,-1-1 0,1 1 0,-1 0 0,0-1 0,1 1 0,-1-1 0,0 1 0,-1 0 0,-24 11 0,5-3 0,-92 69 0,104-70-46,7-7-85,0 1-1,0-1 0,0 1 0,0-1 0,0 0 0,-1 1 0,1-1 0,0 0 0,-3 0 0,-4 0-6694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5811-23BC-3D86-8CE8-367E64395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0BD86-1232-8E47-4CA9-39F44A409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75AA-CE1A-E256-E983-F2A2C4B3BDA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1B8C8086-D7DB-D173-05D7-5F0922FB2E76}"/>
              </a:ext>
            </a:extLst>
          </p:cNvPr>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42091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9AE25-0378-ECC5-51B1-C3ACB7E46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4E3B0-E291-1B91-A506-0F944E9B9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D46BA-9E78-5BA5-E6C1-0D810549C684}"/>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48E2AEFE-A887-FF95-EDB4-157445E330E6}"/>
              </a:ext>
            </a:extLst>
          </p:cNvPr>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2230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3A0D-E3B4-A866-9D31-0DE8DFECB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BD3-AA6B-2DF2-15F9-92B8355D3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0ABB0-48DE-01C9-7238-E55651463778}"/>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09555D97-E62F-AE56-98C7-7D3469374FA0}"/>
              </a:ext>
            </a:extLst>
          </p:cNvPr>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402247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62DF-3081-DEF8-BEE3-1311850B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28149-A1EA-9FB2-034A-90F082A30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966FB-E0FB-79DC-29C6-BF78EE72080D}"/>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54881A05-FB8B-F98F-3CFD-8C6C8D82945F}"/>
              </a:ext>
            </a:extLst>
          </p:cNvPr>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462752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D7D6-ECF7-5E9A-3D7D-7B66C690C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1A1FA-ABD3-B265-A9D0-D8A10A6A7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A95CA-D906-5898-651F-22B70948840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CC7E6F06-9DE2-97BE-ED66-A7510ECD9EF7}"/>
              </a:ext>
            </a:extLst>
          </p:cNvPr>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59087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1154848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EE4B-F86C-3D2D-5840-F54CC4270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3DF2A-DC0D-44A6-93A9-FBDCF9D39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66D72-F671-3228-12B8-68745B68F5D0}"/>
              </a:ext>
            </a:extLst>
          </p:cNvPr>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a:extLst>
              <a:ext uri="{FF2B5EF4-FFF2-40B4-BE49-F238E27FC236}">
                <a16:creationId xmlns:a16="http://schemas.microsoft.com/office/drawing/2014/main" id="{32D9DF34-531E-621E-441F-0FABAFBE0FE3}"/>
              </a:ext>
            </a:extLst>
          </p:cNvPr>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357330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https://android-developers.googleblog.com/2019/03/aosp-application-updates.html</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90558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 'Pixel 3/data/data/' | grep -</a:t>
            </a:r>
            <a:r>
              <a:rPr lang="en-US" err="1"/>
              <a:t>i</a:t>
            </a:r>
            <a:r>
              <a:rPr lang="en-US"/>
              <a:t> </a:t>
            </a:r>
            <a:r>
              <a:rPr lang="en-US" err="1"/>
              <a:t>com.android</a:t>
            </a:r>
            <a:r>
              <a:rPr lang="en-US"/>
              <a:t> </a:t>
            </a:r>
          </a:p>
          <a:p>
            <a:r>
              <a:rPr lang="en-US"/>
              <a:t>https://developer.android.com/reference/android/provider/UserDictionary</a:t>
            </a:r>
          </a:p>
          <a:p>
            <a:r>
              <a:rPr lang="en-US"/>
              <a:t>https://developer.android.com/reference/android/mtp/package-summary</a:t>
            </a:r>
          </a:p>
          <a:p>
            <a:r>
              <a:rPr lang="en-US"/>
              <a:t>https://developer.android.com/topic/performance/tracing</a:t>
            </a:r>
          </a:p>
          <a:p>
            <a:endParaRPr lang="en-US"/>
          </a:p>
          <a:p>
            <a:r>
              <a:rPr lang="en-US" err="1"/>
              <a:t>com.android.chrome</a:t>
            </a:r>
            <a:endParaRPr lang="en-US"/>
          </a:p>
          <a:p>
            <a:r>
              <a:rPr lang="en-US" err="1"/>
              <a:t>com.android.hotwordenrollment.okgoogle</a:t>
            </a:r>
            <a:endParaRPr lang="en-US"/>
          </a:p>
          <a:p>
            <a:r>
              <a:rPr lang="en-US" err="1"/>
              <a:t>com.android.hotwordenrollment.xgoogle</a:t>
            </a:r>
            <a:endParaRPr lang="en-US"/>
          </a:p>
          <a:p>
            <a:r>
              <a:rPr lang="en-US" err="1"/>
              <a:t>com.android.keychain</a:t>
            </a:r>
            <a:endParaRPr lang="en-US"/>
          </a:p>
          <a:p>
            <a:r>
              <a:rPr lang="en-US" err="1"/>
              <a:t>com.android.mtp</a:t>
            </a:r>
            <a:endParaRPr lang="en-US"/>
          </a:p>
          <a:p>
            <a:r>
              <a:rPr lang="en-US" err="1"/>
              <a:t>com.android.nfc</a:t>
            </a:r>
            <a:endParaRPr lang="en-US"/>
          </a:p>
          <a:p>
            <a:r>
              <a:rPr lang="en-US" err="1"/>
              <a:t>com.android.providers.calendar</a:t>
            </a:r>
            <a:endParaRPr lang="en-US"/>
          </a:p>
          <a:p>
            <a:r>
              <a:rPr lang="en-US" err="1"/>
              <a:t>com.android.providers.contacts</a:t>
            </a:r>
            <a:endParaRPr lang="en-US"/>
          </a:p>
          <a:p>
            <a:r>
              <a:rPr lang="en-US" err="1"/>
              <a:t>com.android.providers.downloads</a:t>
            </a:r>
            <a:endParaRPr lang="en-US"/>
          </a:p>
          <a:p>
            <a:r>
              <a:rPr lang="en-US" err="1"/>
              <a:t>com.android.providers.media</a:t>
            </a:r>
            <a:endParaRPr lang="en-US"/>
          </a:p>
          <a:p>
            <a:r>
              <a:rPr lang="en-US" err="1"/>
              <a:t>com.android.providers.telephony</a:t>
            </a:r>
            <a:endParaRPr lang="en-US"/>
          </a:p>
          <a:p>
            <a:r>
              <a:rPr lang="en-US" err="1"/>
              <a:t>com.android.providers.userdictionary</a:t>
            </a:r>
            <a:endParaRPr lang="en-US"/>
          </a:p>
          <a:p>
            <a:r>
              <a:rPr lang="en-US" err="1"/>
              <a:t>com.android.service.ims.presence</a:t>
            </a:r>
            <a:endParaRPr lang="en-US"/>
          </a:p>
          <a:p>
            <a:r>
              <a:rPr lang="en-US" err="1"/>
              <a:t>com.android.traceur</a:t>
            </a:r>
            <a:endParaRPr lang="en-US"/>
          </a:p>
          <a:p>
            <a:r>
              <a:rPr lang="en-US" err="1"/>
              <a:t>com.android.vending</a:t>
            </a:r>
            <a:endParaRPr lang="en-US"/>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4149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https://developer.android.com/reference/android/provider/Telephony</a:t>
            </a:r>
          </a:p>
          <a:p>
            <a:r>
              <a:rPr lang="en-US"/>
              <a:t>https://android.googlesource.com/platform/frameworks/base/+/refs/heads/master/core/java/android/provider/Telephony.java</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19322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tree 'Pixel 3/data/data/</a:t>
            </a:r>
            <a:r>
              <a:rPr lang="en-US" err="1">
                <a:cs typeface="Calibri"/>
              </a:rPr>
              <a:t>com.android.providers.telephony</a:t>
            </a:r>
            <a:r>
              <a:rPr lang="en-US">
                <a:cs typeface="Calibri"/>
              </a:rPr>
              <a:t>' -L 1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68243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3/data/data/com.android.providers.telephony/databases'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39269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a:t>
            </a:r>
            <a:r>
              <a:rPr lang="en-US" err="1">
                <a:cs typeface="Calibri"/>
              </a:rPr>
              <a:t>sqlitebrowser</a:t>
            </a:r>
            <a:r>
              <a:rPr lang="en-US">
                <a:cs typeface="Calibri"/>
              </a:rPr>
              <a:t> 'Pixel 3/data/data/</a:t>
            </a:r>
            <a:r>
              <a:rPr lang="en-US" err="1">
                <a:cs typeface="Calibri"/>
              </a:rPr>
              <a:t>com.android.providers.telephony</a:t>
            </a:r>
            <a:r>
              <a:rPr lang="en-US">
                <a:cs typeface="Calibri"/>
              </a:rPr>
              <a:t>/databases/</a:t>
            </a:r>
            <a:r>
              <a:rPr lang="en-US" err="1">
                <a:cs typeface="Calibri"/>
              </a:rPr>
              <a:t>mmssms.db</a:t>
            </a:r>
            <a:r>
              <a:rPr lang="en-US">
                <a:cs typeface="Calibri"/>
              </a:rPr>
              <a:t>’</a:t>
            </a:r>
          </a:p>
          <a:p>
            <a:r>
              <a:rPr lang="en-US">
                <a:cs typeface="Calibri"/>
              </a:rPr>
              <a:t>https://android.googlesource.com/platform/packages/providers/TelephonyProvider/+/refs/heads/master/src/com/android/providers/telephony/SmsProvider.java</a:t>
            </a:r>
          </a:p>
          <a:p>
            <a:r>
              <a:rPr lang="en-US">
                <a:cs typeface="Calibri"/>
              </a:rPr>
              <a:t>https://titanwolf.org/Network/Articles/Article?AID=297a97cf-1b71-4167-a5b3-5f3616e170db#gsc.tab=0</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433431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45594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6A466-A8FA-D893-D792-33AB56B6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24549-32D2-CC1C-9859-C5A36B858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7356A-75F4-E2F1-751D-FFA14407378F}"/>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E640B429-EED7-68E2-9423-DBE171FF085C}"/>
              </a:ext>
            </a:extLst>
          </p:cNvPr>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14614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4.png"/><Relationship Id="rId4" Type="http://schemas.openxmlformats.org/officeDocument/2006/relationships/customXml" Target="../ink/ink1.xml"/><Relationship Id="rId9"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AOSP Apps </a:t>
            </a:r>
            <a:r>
              <a:rPr lang="en-US" dirty="0"/>
              <a:t>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1: AOSP Messaging Provider</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920-EBFB-4893-8070-5907D25F77D9}"/>
              </a:ext>
            </a:extLst>
          </p:cNvPr>
          <p:cNvSpPr>
            <a:spLocks noGrp="1"/>
          </p:cNvSpPr>
          <p:nvPr>
            <p:ph type="title"/>
          </p:nvPr>
        </p:nvSpPr>
        <p:spPr/>
        <p:txBody>
          <a:bodyPr/>
          <a:lstStyle/>
          <a:p>
            <a:r>
              <a:rPr lang="en-US" dirty="0"/>
              <a:t>Check apps using the message services</a:t>
            </a:r>
          </a:p>
        </p:txBody>
      </p:sp>
      <p:pic>
        <p:nvPicPr>
          <p:cNvPr id="5" name="Picture 4">
            <a:extLst>
              <a:ext uri="{FF2B5EF4-FFF2-40B4-BE49-F238E27FC236}">
                <a16:creationId xmlns:a16="http://schemas.microsoft.com/office/drawing/2014/main" id="{35242082-A1BB-4CDD-B0FD-A64354D1ED6A}"/>
              </a:ext>
            </a:extLst>
          </p:cNvPr>
          <p:cNvPicPr>
            <a:picLocks noChangeAspect="1"/>
          </p:cNvPicPr>
          <p:nvPr/>
        </p:nvPicPr>
        <p:blipFill>
          <a:blip r:embed="rId2"/>
          <a:stretch>
            <a:fillRect/>
          </a:stretch>
        </p:blipFill>
        <p:spPr>
          <a:xfrm>
            <a:off x="972807" y="1482355"/>
            <a:ext cx="3027192" cy="47807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248BB88-50FE-4E0F-85A1-C88EDBD2FB65}"/>
              </a:ext>
            </a:extLst>
          </p:cNvPr>
          <p:cNvPicPr>
            <a:picLocks noChangeAspect="1"/>
          </p:cNvPicPr>
          <p:nvPr/>
        </p:nvPicPr>
        <p:blipFill>
          <a:blip r:embed="rId3"/>
          <a:stretch>
            <a:fillRect/>
          </a:stretch>
        </p:blipFill>
        <p:spPr>
          <a:xfrm>
            <a:off x="4623889" y="1453792"/>
            <a:ext cx="3176561" cy="480928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AB431B0-E85F-4FB7-95E7-D350E54DE4E3}"/>
              </a:ext>
            </a:extLst>
          </p:cNvPr>
          <p:cNvPicPr>
            <a:picLocks noChangeAspect="1"/>
          </p:cNvPicPr>
          <p:nvPr/>
        </p:nvPicPr>
        <p:blipFill>
          <a:blip r:embed="rId4"/>
          <a:stretch>
            <a:fillRect/>
          </a:stretch>
        </p:blipFill>
        <p:spPr>
          <a:xfrm>
            <a:off x="8424340" y="1482355"/>
            <a:ext cx="3553350" cy="4718725"/>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5F8A8468-719A-41F4-BEFD-18EE409D2583}"/>
              </a:ext>
            </a:extLst>
          </p:cNvPr>
          <p:cNvSpPr/>
          <p:nvPr/>
        </p:nvSpPr>
        <p:spPr>
          <a:xfrm>
            <a:off x="4114800" y="3766930"/>
            <a:ext cx="298174"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5EFE5DF-F086-4E12-900E-17049E483B17}"/>
              </a:ext>
            </a:extLst>
          </p:cNvPr>
          <p:cNvSpPr/>
          <p:nvPr/>
        </p:nvSpPr>
        <p:spPr>
          <a:xfrm>
            <a:off x="7951304" y="3766930"/>
            <a:ext cx="373712"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30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EB432-8C66-7104-28C5-984B7A13FDC9}"/>
              </a:ext>
            </a:extLst>
          </p:cNvPr>
          <p:cNvSpPr>
            <a:spLocks noGrp="1"/>
          </p:cNvSpPr>
          <p:nvPr>
            <p:ph type="title"/>
          </p:nvPr>
        </p:nvSpPr>
        <p:spPr/>
        <p:txBody>
          <a:bodyPr/>
          <a:lstStyle/>
          <a:p>
            <a:r>
              <a:rPr lang="en-US" dirty="0"/>
              <a:t>The Role of Messaging Services in Digital Forensics</a:t>
            </a:r>
          </a:p>
        </p:txBody>
      </p:sp>
      <p:sp>
        <p:nvSpPr>
          <p:cNvPr id="4" name="Text Placeholder 3">
            <a:extLst>
              <a:ext uri="{FF2B5EF4-FFF2-40B4-BE49-F238E27FC236}">
                <a16:creationId xmlns:a16="http://schemas.microsoft.com/office/drawing/2014/main" id="{56A50A64-57EB-85DD-9E5B-88B8122C7A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494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971-4910-47BD-BE36-8F87425E86E4}"/>
              </a:ext>
            </a:extLst>
          </p:cNvPr>
          <p:cNvSpPr>
            <a:spLocks noGrp="1"/>
          </p:cNvSpPr>
          <p:nvPr>
            <p:ph type="title"/>
          </p:nvPr>
        </p:nvSpPr>
        <p:spPr/>
        <p:txBody>
          <a:bodyPr/>
          <a:lstStyle/>
          <a:p>
            <a:r>
              <a:rPr lang="en-US" dirty="0">
                <a:cs typeface="Calibri Light"/>
              </a:rPr>
              <a:t>Important to</a:t>
            </a:r>
            <a:r>
              <a:rPr lang="zh-CN" altLang="en-US" dirty="0">
                <a:ea typeface="宋体"/>
                <a:cs typeface="Calibri Light"/>
              </a:rPr>
              <a:t> </a:t>
            </a:r>
            <a:r>
              <a:rPr lang="en-US" altLang="zh-CN" dirty="0">
                <a:ea typeface="宋体"/>
                <a:cs typeface="Calibri Light"/>
              </a:rPr>
              <a:t>investigate message</a:t>
            </a:r>
            <a:r>
              <a:rPr lang="zh-CN" altLang="en-US" dirty="0">
                <a:ea typeface="宋体"/>
                <a:cs typeface="Calibri Light"/>
              </a:rPr>
              <a:t> </a:t>
            </a:r>
            <a:r>
              <a:rPr lang="en-US" dirty="0">
                <a:cs typeface="Calibri Light"/>
              </a:rPr>
              <a:t>services</a:t>
            </a:r>
            <a:endParaRPr lang="en-US" dirty="0"/>
          </a:p>
        </p:txBody>
      </p:sp>
      <p:sp>
        <p:nvSpPr>
          <p:cNvPr id="3" name="Content Placeholder 2">
            <a:extLst>
              <a:ext uri="{FF2B5EF4-FFF2-40B4-BE49-F238E27FC236}">
                <a16:creationId xmlns:a16="http://schemas.microsoft.com/office/drawing/2014/main" id="{5EB639F4-4104-4E75-B298-B59A2BC1487B}"/>
              </a:ext>
            </a:extLst>
          </p:cNvPr>
          <p:cNvSpPr>
            <a:spLocks noGrp="1"/>
          </p:cNvSpPr>
          <p:nvPr>
            <p:ph idx="1"/>
          </p:nvPr>
        </p:nvSpPr>
        <p:spPr/>
        <p:txBody>
          <a:bodyPr vert="horz" lIns="91440" tIns="45720" rIns="91440" bIns="45720" rtlCol="0" anchor="t">
            <a:normAutofit/>
          </a:bodyPr>
          <a:lstStyle/>
          <a:p>
            <a:r>
              <a:rPr lang="en-US" dirty="0">
                <a:ea typeface="+mn-lt"/>
                <a:cs typeface="+mn-lt"/>
              </a:rPr>
              <a:t>Message apps are popular </a:t>
            </a:r>
          </a:p>
          <a:p>
            <a:pPr lvl="1"/>
            <a:r>
              <a:rPr lang="en-US" dirty="0">
                <a:ea typeface="+mn-lt"/>
                <a:cs typeface="+mn-lt"/>
              </a:rPr>
              <a:t>People use message apps to share information</a:t>
            </a:r>
          </a:p>
          <a:p>
            <a:r>
              <a:rPr lang="en-GB" dirty="0">
                <a:cs typeface="Calibri"/>
              </a:rPr>
              <a:t>Evidence generated by the service</a:t>
            </a:r>
          </a:p>
          <a:p>
            <a:pPr lvl="1"/>
            <a:r>
              <a:rPr lang="en-GB" dirty="0">
                <a:cs typeface="Calibri"/>
              </a:rPr>
              <a:t>SMS/MMS messages, call logs, carrier-related information.</a:t>
            </a:r>
          </a:p>
          <a:p>
            <a:pPr lvl="1"/>
            <a:endParaRPr lang="en-US" dirty="0">
              <a:cs typeface="Calibri"/>
            </a:endParaRPr>
          </a:p>
        </p:txBody>
      </p:sp>
    </p:spTree>
    <p:extLst>
      <p:ext uri="{BB962C8B-B14F-4D97-AF65-F5344CB8AC3E}">
        <p14:creationId xmlns:p14="http://schemas.microsoft.com/office/powerpoint/2010/main" val="383136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62C0-EE5D-469A-B0DE-B2AFDDECC942}"/>
              </a:ext>
            </a:extLst>
          </p:cNvPr>
          <p:cNvSpPr>
            <a:spLocks noGrp="1"/>
          </p:cNvSpPr>
          <p:nvPr>
            <p:ph type="title"/>
          </p:nvPr>
        </p:nvSpPr>
        <p:spPr/>
        <p:txBody>
          <a:bodyPr/>
          <a:lstStyle/>
          <a:p>
            <a:r>
              <a:rPr lang="en-US" dirty="0">
                <a:cs typeface="Calibri Light"/>
              </a:rPr>
              <a:t>Sample </a:t>
            </a:r>
            <a:r>
              <a:rPr lang="en-US" dirty="0">
                <a:cs typeface="Calibri"/>
              </a:rPr>
              <a:t>investigation q</a:t>
            </a:r>
            <a:r>
              <a:rPr lang="en-US" dirty="0">
                <a:cs typeface="Calibri Light"/>
              </a:rPr>
              <a:t>uestions</a:t>
            </a:r>
          </a:p>
        </p:txBody>
      </p:sp>
      <p:sp>
        <p:nvSpPr>
          <p:cNvPr id="3" name="Content Placeholder 2">
            <a:extLst>
              <a:ext uri="{FF2B5EF4-FFF2-40B4-BE49-F238E27FC236}">
                <a16:creationId xmlns:a16="http://schemas.microsoft.com/office/drawing/2014/main" id="{61A7C225-375C-48DD-BFB2-6275F78A18FC}"/>
              </a:ext>
            </a:extLst>
          </p:cNvPr>
          <p:cNvSpPr>
            <a:spLocks noGrp="1"/>
          </p:cNvSpPr>
          <p:nvPr>
            <p:ph idx="1"/>
          </p:nvPr>
        </p:nvSpPr>
        <p:spPr/>
        <p:txBody>
          <a:bodyPr vert="horz" lIns="91440" tIns="45720" rIns="91440" bIns="45720" rtlCol="0" anchor="t">
            <a:normAutofit/>
          </a:bodyPr>
          <a:lstStyle/>
          <a:p>
            <a:r>
              <a:rPr lang="en-US" dirty="0">
                <a:ea typeface="+mn-lt"/>
                <a:cs typeface="+mn-lt"/>
              </a:rPr>
              <a:t>Who sent the message?</a:t>
            </a:r>
          </a:p>
          <a:p>
            <a:r>
              <a:rPr lang="en-US" dirty="0">
                <a:ea typeface="+mn-lt"/>
                <a:cs typeface="+mn-lt"/>
              </a:rPr>
              <a:t>What is the content of the message?</a:t>
            </a:r>
          </a:p>
          <a:p>
            <a:r>
              <a:rPr lang="en-US" dirty="0">
                <a:ea typeface="+mn-lt"/>
                <a:cs typeface="+mn-lt"/>
              </a:rPr>
              <a:t>Does the message have attachments?</a:t>
            </a:r>
          </a:p>
          <a:p>
            <a:r>
              <a:rPr lang="en-US" dirty="0">
                <a:ea typeface="+mn-lt"/>
                <a:cs typeface="+mn-lt"/>
              </a:rPr>
              <a:t>Does the message contain multimedia information?</a:t>
            </a:r>
          </a:p>
          <a:p>
            <a:r>
              <a:rPr lang="en-US" dirty="0">
                <a:cs typeface="Calibri"/>
              </a:rPr>
              <a:t>Has the message been read?</a:t>
            </a:r>
          </a:p>
          <a:p>
            <a:r>
              <a:rPr lang="en-US" dirty="0">
                <a:cs typeface="Calibri"/>
              </a:rPr>
              <a:t>Which message app did the sender use to create the message?</a:t>
            </a:r>
          </a:p>
          <a:p>
            <a:pPr marL="457200" lvl="1" indent="0">
              <a:buNone/>
            </a:pPr>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84475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5AC6-E73B-4910-B495-3AA16912AAA1}"/>
              </a:ext>
            </a:extLst>
          </p:cNvPr>
          <p:cNvSpPr>
            <a:spLocks noGrp="1"/>
          </p:cNvSpPr>
          <p:nvPr>
            <p:ph type="title"/>
          </p:nvPr>
        </p:nvSpPr>
        <p:spPr/>
        <p:txBody>
          <a:bodyPr/>
          <a:lstStyle/>
          <a:p>
            <a:r>
              <a:rPr lang="en-US" dirty="0">
                <a:cs typeface="Calibri Light"/>
              </a:rPr>
              <a:t>Strategies to find evidence</a:t>
            </a:r>
            <a:endParaRPr lang="en-US" dirty="0"/>
          </a:p>
        </p:txBody>
      </p:sp>
      <p:sp>
        <p:nvSpPr>
          <p:cNvPr id="3" name="Content Placeholder 2">
            <a:extLst>
              <a:ext uri="{FF2B5EF4-FFF2-40B4-BE49-F238E27FC236}">
                <a16:creationId xmlns:a16="http://schemas.microsoft.com/office/drawing/2014/main" id="{9245C43A-EBA4-49C9-9369-095A49DC2464}"/>
              </a:ext>
            </a:extLst>
          </p:cNvPr>
          <p:cNvSpPr>
            <a:spLocks noGrp="1"/>
          </p:cNvSpPr>
          <p:nvPr>
            <p:ph idx="1"/>
          </p:nvPr>
        </p:nvSpPr>
        <p:spPr>
          <a:xfrm>
            <a:off x="838200" y="1825625"/>
            <a:ext cx="10515600" cy="1603375"/>
          </a:xfrm>
        </p:spPr>
        <p:txBody>
          <a:bodyPr vert="horz" lIns="91440" tIns="45720" rIns="91440" bIns="45720" rtlCol="0" anchor="t">
            <a:normAutofit/>
          </a:bodyPr>
          <a:lstStyle/>
          <a:p>
            <a:r>
              <a:rPr lang="en-US" dirty="0"/>
              <a:t>Understand how raw data are stored in disks</a:t>
            </a:r>
          </a:p>
          <a:p>
            <a:pPr lvl="1"/>
            <a:r>
              <a:rPr lang="en-US" dirty="0"/>
              <a:t>often organized and </a:t>
            </a:r>
            <a:r>
              <a:rPr lang="en-US" dirty="0">
                <a:ea typeface="+mn-lt"/>
                <a:cs typeface="+mn-lt"/>
              </a:rPr>
              <a:t>stored in centralized locations such as databases, XML, and text files. </a:t>
            </a:r>
          </a:p>
          <a:p>
            <a:pPr marL="0" indent="0">
              <a:buNone/>
            </a:pPr>
            <a:endParaRPr lang="en-US" dirty="0">
              <a:cs typeface="Calibri"/>
            </a:endParaRPr>
          </a:p>
          <a:p>
            <a:pPr lvl="1"/>
            <a:endParaRPr lang="en-US" dirty="0">
              <a:cs typeface="Calibri"/>
            </a:endParaRPr>
          </a:p>
        </p:txBody>
      </p:sp>
      <p:pic>
        <p:nvPicPr>
          <p:cNvPr id="4" name="Picture 2" descr="Database | Bruker">
            <a:extLst>
              <a:ext uri="{FF2B5EF4-FFF2-40B4-BE49-F238E27FC236}">
                <a16:creationId xmlns:a16="http://schemas.microsoft.com/office/drawing/2014/main" id="{4EE9C209-0B4A-DA5B-7425-E18832859F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ell, data, database, grid, row, table icon - Download on Iconfinder">
            <a:extLst>
              <a:ext uri="{FF2B5EF4-FFF2-40B4-BE49-F238E27FC236}">
                <a16:creationId xmlns:a16="http://schemas.microsoft.com/office/drawing/2014/main" id="{A4DE440A-00F6-611E-2B49-767809A88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4885" y="3629577"/>
            <a:ext cx="1560443" cy="1560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lumn, select, selection, table icon - Download on Iconfinder">
            <a:extLst>
              <a:ext uri="{FF2B5EF4-FFF2-40B4-BE49-F238E27FC236}">
                <a16:creationId xmlns:a16="http://schemas.microsoft.com/office/drawing/2014/main" id="{34B51741-A82B-C216-CF6A-047CB4159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899"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ell, select, selection, table icon - Download on Iconfinder">
            <a:extLst>
              <a:ext uri="{FF2B5EF4-FFF2-40B4-BE49-F238E27FC236}">
                <a16:creationId xmlns:a16="http://schemas.microsoft.com/office/drawing/2014/main" id="{1092F3B0-36D6-7BF4-5A78-11BF969A69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1084" y="3624607"/>
            <a:ext cx="1672949" cy="16729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5E86DA5-67A6-A169-A80A-8CB3AFB6E0A5}"/>
              </a:ext>
            </a:extLst>
          </p:cNvPr>
          <p:cNvSpPr/>
          <p:nvPr/>
        </p:nvSpPr>
        <p:spPr>
          <a:xfrm>
            <a:off x="2706756"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0AF55AB-5483-D053-3F12-F9FDBEECEDB0}"/>
              </a:ext>
            </a:extLst>
          </p:cNvPr>
          <p:cNvSpPr/>
          <p:nvPr/>
        </p:nvSpPr>
        <p:spPr>
          <a:xfrm>
            <a:off x="5247719" y="421239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B6A5164-303B-21B1-BD2A-E73D68781A8F}"/>
              </a:ext>
            </a:extLst>
          </p:cNvPr>
          <p:cNvSpPr/>
          <p:nvPr/>
        </p:nvSpPr>
        <p:spPr>
          <a:xfrm>
            <a:off x="7895357"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DFB7E6-FF24-9A29-5C0F-70AA5ED9621D}"/>
              </a:ext>
            </a:extLst>
          </p:cNvPr>
          <p:cNvSpPr txBox="1"/>
          <p:nvPr/>
        </p:nvSpPr>
        <p:spPr>
          <a:xfrm>
            <a:off x="3352253" y="5297556"/>
            <a:ext cx="5663457" cy="461665"/>
          </a:xfrm>
          <a:prstGeom prst="rect">
            <a:avLst/>
          </a:prstGeom>
          <a:noFill/>
        </p:spPr>
        <p:txBody>
          <a:bodyPr wrap="square">
            <a:spAutoFit/>
          </a:bodyPr>
          <a:lstStyle/>
          <a:p>
            <a:r>
              <a:rPr lang="en-US" sz="2400" dirty="0">
                <a:solidFill>
                  <a:srgbClr val="7030A0"/>
                </a:solidFill>
                <a:cs typeface="Calibri"/>
              </a:rPr>
              <a:t>Approach to find evidence</a:t>
            </a:r>
          </a:p>
        </p:txBody>
      </p:sp>
    </p:spTree>
    <p:extLst>
      <p:ext uri="{BB962C8B-B14F-4D97-AF65-F5344CB8AC3E}">
        <p14:creationId xmlns:p14="http://schemas.microsoft.com/office/powerpoint/2010/main" val="326835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17B-657F-44E2-BFBD-4420CCE65601}"/>
              </a:ext>
            </a:extLst>
          </p:cNvPr>
          <p:cNvSpPr>
            <a:spLocks noGrp="1"/>
          </p:cNvSpPr>
          <p:nvPr>
            <p:ph type="title"/>
          </p:nvPr>
        </p:nvSpPr>
        <p:spPr/>
        <p:txBody>
          <a:bodyPr/>
          <a:lstStyle/>
          <a:p>
            <a:r>
              <a:rPr lang="en-US" dirty="0">
                <a:cs typeface="Calibri Light"/>
              </a:rPr>
              <a:t>Message service file structure </a:t>
            </a:r>
          </a:p>
        </p:txBody>
      </p:sp>
      <p:pic>
        <p:nvPicPr>
          <p:cNvPr id="5" name="Picture 8" descr="Graphical user interface, text&#10;&#10;Description automatically generated">
            <a:extLst>
              <a:ext uri="{FF2B5EF4-FFF2-40B4-BE49-F238E27FC236}">
                <a16:creationId xmlns:a16="http://schemas.microsoft.com/office/drawing/2014/main" id="{E1527D8D-06C8-4F1F-8E33-B26E96B5F029}"/>
              </a:ext>
            </a:extLst>
          </p:cNvPr>
          <p:cNvPicPr>
            <a:picLocks noChangeAspect="1"/>
          </p:cNvPicPr>
          <p:nvPr/>
        </p:nvPicPr>
        <p:blipFill>
          <a:blip r:embed="rId3"/>
          <a:stretch>
            <a:fillRect/>
          </a:stretch>
        </p:blipFill>
        <p:spPr>
          <a:xfrm>
            <a:off x="950006" y="2350823"/>
            <a:ext cx="10291988" cy="2670438"/>
          </a:xfrm>
          <a:prstGeom prst="rect">
            <a:avLst/>
          </a:prstGeom>
        </p:spPr>
      </p:pic>
      <p:sp>
        <p:nvSpPr>
          <p:cNvPr id="6" name="Rectangle 5">
            <a:extLst>
              <a:ext uri="{FF2B5EF4-FFF2-40B4-BE49-F238E27FC236}">
                <a16:creationId xmlns:a16="http://schemas.microsoft.com/office/drawing/2014/main" id="{2B667C35-3105-4747-995C-B8701D73F9D1}"/>
              </a:ext>
            </a:extLst>
          </p:cNvPr>
          <p:cNvSpPr/>
          <p:nvPr/>
        </p:nvSpPr>
        <p:spPr>
          <a:xfrm>
            <a:off x="1613606" y="3548858"/>
            <a:ext cx="9644062"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2F6BB4-C439-463B-89C7-DCFB3229583B}"/>
              </a:ext>
            </a:extLst>
          </p:cNvPr>
          <p:cNvSpPr txBox="1"/>
          <p:nvPr/>
        </p:nvSpPr>
        <p:spPr>
          <a:xfrm>
            <a:off x="9448801" y="3074737"/>
            <a:ext cx="1191491"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 Level</a:t>
            </a:r>
          </a:p>
        </p:txBody>
      </p:sp>
    </p:spTree>
    <p:extLst>
      <p:ext uri="{BB962C8B-B14F-4D97-AF65-F5344CB8AC3E}">
        <p14:creationId xmlns:p14="http://schemas.microsoft.com/office/powerpoint/2010/main" val="979769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BFA79-E3F5-5E05-1A21-7076A36004A8}"/>
              </a:ext>
            </a:extLst>
          </p:cNvPr>
          <p:cNvSpPr>
            <a:spLocks noGrp="1"/>
          </p:cNvSpPr>
          <p:nvPr>
            <p:ph type="title"/>
          </p:nvPr>
        </p:nvSpPr>
        <p:spPr/>
        <p:txBody>
          <a:bodyPr/>
          <a:lstStyle/>
          <a:p>
            <a:r>
              <a:rPr lang="en-US" dirty="0"/>
              <a:t>Investigating </a:t>
            </a:r>
            <a:r>
              <a:rPr lang="en-US" dirty="0" err="1">
                <a:solidFill>
                  <a:schemeClr val="accent2"/>
                </a:solidFill>
              </a:rPr>
              <a:t>mmssms.db</a:t>
            </a:r>
            <a:endParaRPr lang="en-US" dirty="0">
              <a:solidFill>
                <a:schemeClr val="accent2"/>
              </a:solidFill>
            </a:endParaRPr>
          </a:p>
        </p:txBody>
      </p:sp>
      <p:sp>
        <p:nvSpPr>
          <p:cNvPr id="5" name="Text Placeholder 4">
            <a:extLst>
              <a:ext uri="{FF2B5EF4-FFF2-40B4-BE49-F238E27FC236}">
                <a16:creationId xmlns:a16="http://schemas.microsoft.com/office/drawing/2014/main" id="{4CB476AA-326D-1CE2-9488-C205B93AE0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53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Graphical user interface, text&#10;&#10;Description automatically generated">
            <a:extLst>
              <a:ext uri="{FF2B5EF4-FFF2-40B4-BE49-F238E27FC236}">
                <a16:creationId xmlns:a16="http://schemas.microsoft.com/office/drawing/2014/main" id="{90B9C398-2BCD-4869-AB73-B80EAA933441}"/>
              </a:ext>
            </a:extLst>
          </p:cNvPr>
          <p:cNvPicPr>
            <a:picLocks noChangeAspect="1"/>
          </p:cNvPicPr>
          <p:nvPr/>
        </p:nvPicPr>
        <p:blipFill>
          <a:blip r:embed="rId3"/>
          <a:stretch>
            <a:fillRect/>
          </a:stretch>
        </p:blipFill>
        <p:spPr>
          <a:xfrm>
            <a:off x="783759" y="1784680"/>
            <a:ext cx="10624481" cy="2227302"/>
          </a:xfrm>
          <a:prstGeom prst="rect">
            <a:avLst/>
          </a:prstGeom>
        </p:spPr>
      </p:pic>
      <p:sp>
        <p:nvSpPr>
          <p:cNvPr id="4" name="Rectangle 3">
            <a:extLst>
              <a:ext uri="{FF2B5EF4-FFF2-40B4-BE49-F238E27FC236}">
                <a16:creationId xmlns:a16="http://schemas.microsoft.com/office/drawing/2014/main" id="{31BCDAE8-4419-45E0-B331-E76AFEEE612E}"/>
              </a:ext>
            </a:extLst>
          </p:cNvPr>
          <p:cNvSpPr/>
          <p:nvPr/>
        </p:nvSpPr>
        <p:spPr>
          <a:xfrm>
            <a:off x="1437664" y="2367021"/>
            <a:ext cx="9970576" cy="335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07045F-3693-F2FF-4CA3-73A56C685CDA}"/>
              </a:ext>
            </a:extLst>
          </p:cNvPr>
          <p:cNvSpPr txBox="1"/>
          <p:nvPr/>
        </p:nvSpPr>
        <p:spPr>
          <a:xfrm>
            <a:off x="783758" y="4469676"/>
            <a:ext cx="10504001" cy="1261884"/>
          </a:xfrm>
          <a:prstGeom prst="rect">
            <a:avLst/>
          </a:prstGeom>
          <a:noFill/>
        </p:spPr>
        <p:txBody>
          <a:bodyPr wrap="square">
            <a:spAutoFit/>
          </a:bodyPr>
          <a:lstStyle/>
          <a:p>
            <a:r>
              <a:rPr lang="en-GB" sz="2400" dirty="0"/>
              <a:t>This </a:t>
            </a:r>
            <a:r>
              <a:rPr lang="en-US" sz="2800" dirty="0" err="1">
                <a:solidFill>
                  <a:schemeClr val="accent2"/>
                </a:solidFill>
              </a:rPr>
              <a:t>mmssms.db</a:t>
            </a:r>
            <a:r>
              <a:rPr lang="en-US" sz="2400" dirty="0">
                <a:solidFill>
                  <a:schemeClr val="accent2"/>
                </a:solidFill>
              </a:rPr>
              <a:t> </a:t>
            </a:r>
            <a:r>
              <a:rPr lang="en-GB" sz="2400" dirty="0"/>
              <a:t>SQLite database typically contains tables with information such as message content, sender/receiver phone numbers, timestamps, message status (e.g., sent, received, draft), and MMS attachments or metadata.</a:t>
            </a:r>
          </a:p>
        </p:txBody>
      </p:sp>
      <p:sp>
        <p:nvSpPr>
          <p:cNvPr id="8" name="Title 7">
            <a:extLst>
              <a:ext uri="{FF2B5EF4-FFF2-40B4-BE49-F238E27FC236}">
                <a16:creationId xmlns:a16="http://schemas.microsoft.com/office/drawing/2014/main" id="{45B24595-8D74-D748-1954-BE22C4BC1818}"/>
              </a:ext>
            </a:extLst>
          </p:cNvPr>
          <p:cNvSpPr>
            <a:spLocks noGrp="1"/>
          </p:cNvSpPr>
          <p:nvPr>
            <p:ph type="title"/>
          </p:nvPr>
        </p:nvSpPr>
        <p:spPr/>
        <p:txBody>
          <a:bodyPr/>
          <a:lstStyle/>
          <a:p>
            <a:r>
              <a:rPr lang="en-US" dirty="0"/>
              <a:t>Location of </a:t>
            </a:r>
            <a:r>
              <a:rPr lang="en-US" dirty="0" err="1">
                <a:solidFill>
                  <a:schemeClr val="accent2"/>
                </a:solidFill>
              </a:rPr>
              <a:t>mmssms.db</a:t>
            </a:r>
            <a:endParaRPr lang="en-US" dirty="0">
              <a:solidFill>
                <a:schemeClr val="accent2"/>
              </a:solidFill>
            </a:endParaRPr>
          </a:p>
        </p:txBody>
      </p:sp>
    </p:spTree>
    <p:extLst>
      <p:ext uri="{BB962C8B-B14F-4D97-AF65-F5344CB8AC3E}">
        <p14:creationId xmlns:p14="http://schemas.microsoft.com/office/powerpoint/2010/main" val="429383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DF52-466B-4C48-8F85-C38A32923203}"/>
              </a:ext>
            </a:extLst>
          </p:cNvPr>
          <p:cNvSpPr>
            <a:spLocks noGrp="1"/>
          </p:cNvSpPr>
          <p:nvPr>
            <p:ph type="title"/>
          </p:nvPr>
        </p:nvSpPr>
        <p:spPr/>
        <p:txBody>
          <a:bodyPr/>
          <a:lstStyle/>
          <a:p>
            <a:r>
              <a:rPr lang="en-GB" dirty="0">
                <a:cs typeface="Calibri Light"/>
              </a:rPr>
              <a:t>Summary of Most Valuable Tables in </a:t>
            </a:r>
            <a:r>
              <a:rPr lang="en-GB" sz="3200" dirty="0" err="1">
                <a:solidFill>
                  <a:schemeClr val="accent2"/>
                </a:solidFill>
                <a:cs typeface="Calibri Light"/>
              </a:rPr>
              <a:t>mmssms.db</a:t>
            </a:r>
            <a:endParaRPr lang="en-US" dirty="0">
              <a:solidFill>
                <a:schemeClr val="accent2"/>
              </a:solidFill>
              <a:cs typeface="Calibri Light"/>
            </a:endParaRPr>
          </a:p>
        </p:txBody>
      </p:sp>
      <p:sp>
        <p:nvSpPr>
          <p:cNvPr id="3" name="Content Placeholder 2">
            <a:extLst>
              <a:ext uri="{FF2B5EF4-FFF2-40B4-BE49-F238E27FC236}">
                <a16:creationId xmlns:a16="http://schemas.microsoft.com/office/drawing/2014/main" id="{F19F14B4-6D97-DFA3-E0E1-515F8D6D8512}"/>
              </a:ext>
            </a:extLst>
          </p:cNvPr>
          <p:cNvSpPr>
            <a:spLocks noGrp="1"/>
          </p:cNvSpPr>
          <p:nvPr>
            <p:ph idx="1"/>
          </p:nvPr>
        </p:nvSpPr>
        <p:spPr>
          <a:xfrm>
            <a:off x="4138872" y="2651759"/>
            <a:ext cx="7214927" cy="3525203"/>
          </a:xfrm>
        </p:spPr>
        <p:txBody>
          <a:bodyPr>
            <a:normAutofit fontScale="92500" lnSpcReduction="10000"/>
          </a:bodyPr>
          <a:lstStyle/>
          <a:p>
            <a:r>
              <a:rPr lang="en-US" dirty="0" err="1">
                <a:solidFill>
                  <a:schemeClr val="accent2"/>
                </a:solidFill>
              </a:rPr>
              <a:t>sms</a:t>
            </a:r>
            <a:r>
              <a:rPr lang="en-US" dirty="0"/>
              <a:t>: SMS message data.</a:t>
            </a:r>
          </a:p>
          <a:p>
            <a:r>
              <a:rPr lang="en-US" dirty="0" err="1">
                <a:solidFill>
                  <a:schemeClr val="accent2"/>
                </a:solidFill>
              </a:rPr>
              <a:t>pdu</a:t>
            </a:r>
            <a:r>
              <a:rPr lang="en-US" dirty="0"/>
              <a:t>: MMS message data.</a:t>
            </a:r>
          </a:p>
          <a:p>
            <a:r>
              <a:rPr lang="en-US" dirty="0">
                <a:solidFill>
                  <a:schemeClr val="accent2"/>
                </a:solidFill>
              </a:rPr>
              <a:t>part</a:t>
            </a:r>
            <a:r>
              <a:rPr lang="en-US" dirty="0"/>
              <a:t>: MMS message parts (e.g., text, media).</a:t>
            </a:r>
          </a:p>
          <a:p>
            <a:r>
              <a:rPr lang="en-US" dirty="0">
                <a:solidFill>
                  <a:schemeClr val="accent2"/>
                </a:solidFill>
              </a:rPr>
              <a:t>threads</a:t>
            </a:r>
            <a:r>
              <a:rPr lang="en-US" dirty="0"/>
              <a:t>: Conversation grouping.</a:t>
            </a:r>
          </a:p>
          <a:p>
            <a:r>
              <a:rPr lang="en-US" dirty="0" err="1">
                <a:solidFill>
                  <a:schemeClr val="accent2"/>
                </a:solidFill>
              </a:rPr>
              <a:t>canonical_addresses</a:t>
            </a:r>
            <a:r>
              <a:rPr lang="en-US" dirty="0">
                <a:solidFill>
                  <a:schemeClr val="accent2"/>
                </a:solidFill>
              </a:rPr>
              <a:t>: </a:t>
            </a:r>
            <a:r>
              <a:rPr lang="en-US" dirty="0"/>
              <a:t>Phone number normalization.</a:t>
            </a:r>
          </a:p>
          <a:p>
            <a:r>
              <a:rPr lang="en-US" dirty="0">
                <a:solidFill>
                  <a:schemeClr val="accent2"/>
                </a:solidFill>
              </a:rPr>
              <a:t>attachments</a:t>
            </a:r>
            <a:r>
              <a:rPr lang="en-US" dirty="0"/>
              <a:t>: MMS attachment metadata.</a:t>
            </a:r>
          </a:p>
          <a:p>
            <a:r>
              <a:rPr lang="en-US" dirty="0" err="1">
                <a:solidFill>
                  <a:schemeClr val="accent2"/>
                </a:solidFill>
              </a:rPr>
              <a:t>pending_msgs</a:t>
            </a:r>
            <a:r>
              <a:rPr lang="en-US" dirty="0"/>
              <a:t>: Queued messages.</a:t>
            </a:r>
          </a:p>
        </p:txBody>
      </p:sp>
      <p:pic>
        <p:nvPicPr>
          <p:cNvPr id="5" name="Picture 11">
            <a:extLst>
              <a:ext uri="{FF2B5EF4-FFF2-40B4-BE49-F238E27FC236}">
                <a16:creationId xmlns:a16="http://schemas.microsoft.com/office/drawing/2014/main" id="{232CDD55-5E33-4F9C-BCC6-B073648A14A1}"/>
              </a:ext>
            </a:extLst>
          </p:cNvPr>
          <p:cNvPicPr>
            <a:picLocks noChangeAspect="1"/>
          </p:cNvPicPr>
          <p:nvPr/>
        </p:nvPicPr>
        <p:blipFill>
          <a:blip r:embed="rId3"/>
          <a:stretch>
            <a:fillRect/>
          </a:stretch>
        </p:blipFill>
        <p:spPr>
          <a:xfrm>
            <a:off x="838200" y="1699712"/>
            <a:ext cx="11019592" cy="724794"/>
          </a:xfrm>
          <a:prstGeom prst="rect">
            <a:avLst/>
          </a:prstGeom>
        </p:spPr>
      </p:pic>
      <p:pic>
        <p:nvPicPr>
          <p:cNvPr id="19" name="Picture 19">
            <a:extLst>
              <a:ext uri="{FF2B5EF4-FFF2-40B4-BE49-F238E27FC236}">
                <a16:creationId xmlns:a16="http://schemas.microsoft.com/office/drawing/2014/main" id="{35DB7AB5-D076-4186-8183-24D35A5FE4D8}"/>
              </a:ext>
            </a:extLst>
          </p:cNvPr>
          <p:cNvPicPr>
            <a:picLocks noChangeAspect="1"/>
          </p:cNvPicPr>
          <p:nvPr/>
        </p:nvPicPr>
        <p:blipFill>
          <a:blip r:embed="rId4"/>
          <a:srcRect b="15690"/>
          <a:stretch/>
        </p:blipFill>
        <p:spPr>
          <a:xfrm>
            <a:off x="838200" y="2792162"/>
            <a:ext cx="2833606" cy="3326054"/>
          </a:xfrm>
          <a:prstGeom prst="rect">
            <a:avLst/>
          </a:prstGeom>
        </p:spPr>
      </p:pic>
      <p:sp>
        <p:nvSpPr>
          <p:cNvPr id="20" name="Rectangle 19">
            <a:extLst>
              <a:ext uri="{FF2B5EF4-FFF2-40B4-BE49-F238E27FC236}">
                <a16:creationId xmlns:a16="http://schemas.microsoft.com/office/drawing/2014/main" id="{532BF592-AD69-4366-9237-AEF4158217EF}"/>
              </a:ext>
            </a:extLst>
          </p:cNvPr>
          <p:cNvSpPr/>
          <p:nvPr/>
        </p:nvSpPr>
        <p:spPr>
          <a:xfrm>
            <a:off x="1420636" y="4760310"/>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E34F1C-ABAD-4C8B-BC8E-68141DC3B381}"/>
              </a:ext>
            </a:extLst>
          </p:cNvPr>
          <p:cNvSpPr/>
          <p:nvPr/>
        </p:nvSpPr>
        <p:spPr>
          <a:xfrm>
            <a:off x="1432541" y="5215371"/>
            <a:ext cx="503695" cy="219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06C3D8-38FE-44CB-BA11-7F2808C917F7}"/>
              </a:ext>
            </a:extLst>
          </p:cNvPr>
          <p:cNvSpPr/>
          <p:nvPr/>
        </p:nvSpPr>
        <p:spPr>
          <a:xfrm>
            <a:off x="1305267" y="2067368"/>
            <a:ext cx="10577593" cy="3487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7527C5-5A35-538A-F554-AC7B424CD9AB}"/>
              </a:ext>
            </a:extLst>
          </p:cNvPr>
          <p:cNvSpPr/>
          <p:nvPr/>
        </p:nvSpPr>
        <p:spPr>
          <a:xfrm>
            <a:off x="1397776" y="3934701"/>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89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D83-E4F2-3EC7-D3A6-7FA98F76E350}"/>
              </a:ext>
            </a:extLst>
          </p:cNvPr>
          <p:cNvSpPr>
            <a:spLocks noGrp="1"/>
          </p:cNvSpPr>
          <p:nvPr>
            <p:ph type="title"/>
          </p:nvPr>
        </p:nvSpPr>
        <p:spPr/>
        <p:txBody>
          <a:bodyPr/>
          <a:lstStyle/>
          <a:p>
            <a:r>
              <a:rPr lang="en-US" dirty="0" err="1">
                <a:solidFill>
                  <a:schemeClr val="accent2"/>
                </a:solidFill>
              </a:rPr>
              <a:t>sms</a:t>
            </a:r>
            <a:r>
              <a:rPr lang="en-US" dirty="0"/>
              <a:t> table</a:t>
            </a:r>
          </a:p>
        </p:txBody>
      </p:sp>
      <p:sp>
        <p:nvSpPr>
          <p:cNvPr id="3" name="Content Placeholder 2">
            <a:extLst>
              <a:ext uri="{FF2B5EF4-FFF2-40B4-BE49-F238E27FC236}">
                <a16:creationId xmlns:a16="http://schemas.microsoft.com/office/drawing/2014/main" id="{29472781-BA47-8ED2-4B99-1825A909DC41}"/>
              </a:ext>
            </a:extLst>
          </p:cNvPr>
          <p:cNvSpPr>
            <a:spLocks noGrp="1"/>
          </p:cNvSpPr>
          <p:nvPr>
            <p:ph idx="1"/>
          </p:nvPr>
        </p:nvSpPr>
        <p:spPr/>
        <p:txBody>
          <a:bodyPr/>
          <a:lstStyle/>
          <a:p>
            <a:r>
              <a:rPr lang="en-GB" b="1" dirty="0"/>
              <a:t>Why It’s Valuable</a:t>
            </a:r>
            <a:r>
              <a:rPr lang="en-GB" dirty="0"/>
              <a:t>: This table is the core storage for SMS messages. It contains the actual text messages, including the message body, sender/receiver phone numbers, timestamps, message type (sent, received, draft), and status (read, unread).</a:t>
            </a:r>
          </a:p>
          <a:p>
            <a:r>
              <a:rPr lang="en-GB" b="1" dirty="0"/>
              <a:t>Use Case</a:t>
            </a:r>
            <a:r>
              <a:rPr lang="en-GB" dirty="0"/>
              <a:t>: Essential for recovering or </a:t>
            </a:r>
            <a:r>
              <a:rPr lang="en-GB" dirty="0" err="1"/>
              <a:t>analyzing</a:t>
            </a:r>
            <a:r>
              <a:rPr lang="en-GB" dirty="0"/>
              <a:t> SMS communication history, such as in forensic investigations or for apps that need to display a user’s text messages.</a:t>
            </a:r>
            <a:endParaRPr lang="en-US" dirty="0"/>
          </a:p>
        </p:txBody>
      </p:sp>
    </p:spTree>
    <p:extLst>
      <p:ext uri="{BB962C8B-B14F-4D97-AF65-F5344CB8AC3E}">
        <p14:creationId xmlns:p14="http://schemas.microsoft.com/office/powerpoint/2010/main" val="50105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9095-D279-4A4F-9B71-A1288FC40515}"/>
              </a:ext>
            </a:extLst>
          </p:cNvPr>
          <p:cNvSpPr>
            <a:spLocks noGrp="1"/>
          </p:cNvSpPr>
          <p:nvPr>
            <p:ph type="title"/>
          </p:nvPr>
        </p:nvSpPr>
        <p:spPr/>
        <p:txBody>
          <a:bodyPr/>
          <a:lstStyle/>
          <a:p>
            <a:r>
              <a:rPr lang="en-US" dirty="0"/>
              <a:t>AOSP Application/Services</a:t>
            </a:r>
          </a:p>
        </p:txBody>
      </p:sp>
      <p:sp>
        <p:nvSpPr>
          <p:cNvPr id="3" name="Content Placeholder 2">
            <a:extLst>
              <a:ext uri="{FF2B5EF4-FFF2-40B4-BE49-F238E27FC236}">
                <a16:creationId xmlns:a16="http://schemas.microsoft.com/office/drawing/2014/main" id="{2799846A-3D68-4768-B9E9-0E9864C63640}"/>
              </a:ext>
            </a:extLst>
          </p:cNvPr>
          <p:cNvSpPr>
            <a:spLocks noGrp="1"/>
          </p:cNvSpPr>
          <p:nvPr>
            <p:ph type="body" idx="1"/>
          </p:nvPr>
        </p:nvSpPr>
        <p:spPr/>
        <p:txBody>
          <a:bodyPr>
            <a:normAutofit/>
          </a:bodyPr>
          <a:lstStyle/>
          <a:p>
            <a:endParaRPr lang="en-US" dirty="0"/>
          </a:p>
          <a:p>
            <a:endParaRPr lang="en-US" dirty="0"/>
          </a:p>
          <a:p>
            <a:endParaRPr lang="en-US" dirty="0"/>
          </a:p>
        </p:txBody>
      </p:sp>
    </p:spTree>
    <p:extLst>
      <p:ext uri="{BB962C8B-B14F-4D97-AF65-F5344CB8AC3E}">
        <p14:creationId xmlns:p14="http://schemas.microsoft.com/office/powerpoint/2010/main" val="61171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20C4-81E6-7C24-5760-E08F6E9C7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D798-F31A-B1D2-E40A-D5C995A7B19F}"/>
              </a:ext>
            </a:extLst>
          </p:cNvPr>
          <p:cNvSpPr>
            <a:spLocks noGrp="1"/>
          </p:cNvSpPr>
          <p:nvPr>
            <p:ph type="title"/>
          </p:nvPr>
        </p:nvSpPr>
        <p:spPr/>
        <p:txBody>
          <a:bodyPr/>
          <a:lstStyle/>
          <a:p>
            <a:r>
              <a:rPr lang="en-US" dirty="0" err="1">
                <a:solidFill>
                  <a:schemeClr val="accent2"/>
                </a:solidFill>
              </a:rPr>
              <a:t>pdu</a:t>
            </a:r>
            <a:r>
              <a:rPr lang="en-US" dirty="0"/>
              <a:t> part table</a:t>
            </a:r>
          </a:p>
        </p:txBody>
      </p:sp>
      <p:sp>
        <p:nvSpPr>
          <p:cNvPr id="3" name="Content Placeholder 2">
            <a:extLst>
              <a:ext uri="{FF2B5EF4-FFF2-40B4-BE49-F238E27FC236}">
                <a16:creationId xmlns:a16="http://schemas.microsoft.com/office/drawing/2014/main" id="{466BE17E-EF2E-4F8B-0575-834BD506FA5E}"/>
              </a:ext>
            </a:extLst>
          </p:cNvPr>
          <p:cNvSpPr>
            <a:spLocks noGrp="1"/>
          </p:cNvSpPr>
          <p:nvPr>
            <p:ph idx="1"/>
          </p:nvPr>
        </p:nvSpPr>
        <p:spPr/>
        <p:txBody>
          <a:bodyPr/>
          <a:lstStyle/>
          <a:p>
            <a:r>
              <a:rPr lang="en-GB" b="1" dirty="0"/>
              <a:t>Why It’s Valuable: </a:t>
            </a:r>
            <a:r>
              <a:rPr lang="en-GB" dirty="0"/>
              <a:t>The </a:t>
            </a:r>
            <a:r>
              <a:rPr lang="en-GB" dirty="0" err="1">
                <a:solidFill>
                  <a:schemeClr val="accent2"/>
                </a:solidFill>
              </a:rPr>
              <a:t>pdu</a:t>
            </a:r>
            <a:r>
              <a:rPr lang="en-GB" dirty="0">
                <a:solidFill>
                  <a:schemeClr val="accent2"/>
                </a:solidFill>
              </a:rPr>
              <a:t> </a:t>
            </a:r>
            <a:r>
              <a:rPr lang="en-GB" dirty="0"/>
              <a:t>(Protocol Data Unit ) table stores the metadata and overall structure of MMS messages. Need the </a:t>
            </a:r>
            <a:r>
              <a:rPr lang="en-GB" dirty="0">
                <a:solidFill>
                  <a:schemeClr val="accent2"/>
                </a:solidFill>
              </a:rPr>
              <a:t>part</a:t>
            </a:r>
            <a:r>
              <a:rPr lang="en-GB" dirty="0"/>
              <a:t> table to retrieve the MMS messages.</a:t>
            </a:r>
          </a:p>
          <a:p>
            <a:r>
              <a:rPr lang="en-GB" b="1" dirty="0"/>
              <a:t>Use Case: </a:t>
            </a:r>
            <a:r>
              <a:rPr lang="en-GB" dirty="0"/>
              <a:t>Critical for reconstructing MMS messages or </a:t>
            </a:r>
            <a:r>
              <a:rPr lang="en-GB" dirty="0" err="1"/>
              <a:t>analyzing</a:t>
            </a:r>
            <a:r>
              <a:rPr lang="en-GB" dirty="0"/>
              <a:t> low-level message data, especially in forensics or when debugging messaging issues.</a:t>
            </a:r>
            <a:endParaRPr lang="en-US" dirty="0"/>
          </a:p>
        </p:txBody>
      </p:sp>
    </p:spTree>
    <p:extLst>
      <p:ext uri="{BB962C8B-B14F-4D97-AF65-F5344CB8AC3E}">
        <p14:creationId xmlns:p14="http://schemas.microsoft.com/office/powerpoint/2010/main" val="4045044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946A-B3C3-8D5B-59F3-8155D1340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147B-010A-0242-1DBE-16A3A456E494}"/>
              </a:ext>
            </a:extLst>
          </p:cNvPr>
          <p:cNvSpPr>
            <a:spLocks noGrp="1"/>
          </p:cNvSpPr>
          <p:nvPr>
            <p:ph type="title"/>
          </p:nvPr>
        </p:nvSpPr>
        <p:spPr/>
        <p:txBody>
          <a:bodyPr/>
          <a:lstStyle/>
          <a:p>
            <a:r>
              <a:rPr lang="en-US" dirty="0">
                <a:solidFill>
                  <a:schemeClr val="accent2"/>
                </a:solidFill>
              </a:rPr>
              <a:t>part</a:t>
            </a:r>
            <a:r>
              <a:rPr lang="en-US" dirty="0"/>
              <a:t> table</a:t>
            </a:r>
          </a:p>
        </p:txBody>
      </p:sp>
      <p:sp>
        <p:nvSpPr>
          <p:cNvPr id="3" name="Content Placeholder 2">
            <a:extLst>
              <a:ext uri="{FF2B5EF4-FFF2-40B4-BE49-F238E27FC236}">
                <a16:creationId xmlns:a16="http://schemas.microsoft.com/office/drawing/2014/main" id="{1EE10F9E-B874-1D88-0F37-548614931442}"/>
              </a:ext>
            </a:extLst>
          </p:cNvPr>
          <p:cNvSpPr>
            <a:spLocks noGrp="1"/>
          </p:cNvSpPr>
          <p:nvPr>
            <p:ph idx="1"/>
          </p:nvPr>
        </p:nvSpPr>
        <p:spPr/>
        <p:txBody>
          <a:bodyPr/>
          <a:lstStyle/>
          <a:p>
            <a:r>
              <a:rPr lang="en-GB" b="1" dirty="0"/>
              <a:t>Why It’s Valuable: </a:t>
            </a:r>
            <a:r>
              <a:rPr lang="en-GB" dirty="0"/>
              <a:t>This table stores individual parts of MMS messages, such as text, images, videos, or audio. Each MMS message is multipart, and this table includes details like the content type (e.g., image/jpeg), file path, and the actual data or reference to the attachment.</a:t>
            </a:r>
          </a:p>
          <a:p>
            <a:r>
              <a:rPr lang="en-GB" b="1" dirty="0"/>
              <a:t>Use Case: </a:t>
            </a:r>
            <a:r>
              <a:rPr lang="en-GB" dirty="0"/>
              <a:t>Key for accessing MMS content, such as retrieving multimedia attachments in forensics or displaying MMS messages in an app.</a:t>
            </a:r>
            <a:endParaRPr lang="en-US" dirty="0"/>
          </a:p>
        </p:txBody>
      </p:sp>
    </p:spTree>
    <p:extLst>
      <p:ext uri="{BB962C8B-B14F-4D97-AF65-F5344CB8AC3E}">
        <p14:creationId xmlns:p14="http://schemas.microsoft.com/office/powerpoint/2010/main" val="2237636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F7C8-AB40-5AD6-9185-E9E96DE65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B5D8C-25E1-5619-0C9E-D0AB61841AB5}"/>
              </a:ext>
            </a:extLst>
          </p:cNvPr>
          <p:cNvSpPr>
            <a:spLocks noGrp="1"/>
          </p:cNvSpPr>
          <p:nvPr>
            <p:ph type="title"/>
          </p:nvPr>
        </p:nvSpPr>
        <p:spPr/>
        <p:txBody>
          <a:bodyPr/>
          <a:lstStyle/>
          <a:p>
            <a:r>
              <a:rPr lang="en-US" dirty="0">
                <a:solidFill>
                  <a:schemeClr val="accent2"/>
                </a:solidFill>
              </a:rPr>
              <a:t>attachments</a:t>
            </a:r>
            <a:r>
              <a:rPr lang="en-US" dirty="0"/>
              <a:t> table</a:t>
            </a:r>
          </a:p>
        </p:txBody>
      </p:sp>
      <p:sp>
        <p:nvSpPr>
          <p:cNvPr id="3" name="Content Placeholder 2">
            <a:extLst>
              <a:ext uri="{FF2B5EF4-FFF2-40B4-BE49-F238E27FC236}">
                <a16:creationId xmlns:a16="http://schemas.microsoft.com/office/drawing/2014/main" id="{2D5C09BA-0E4C-3BE7-5574-6711BD37A573}"/>
              </a:ext>
            </a:extLst>
          </p:cNvPr>
          <p:cNvSpPr>
            <a:spLocks noGrp="1"/>
          </p:cNvSpPr>
          <p:nvPr>
            <p:ph idx="1"/>
          </p:nvPr>
        </p:nvSpPr>
        <p:spPr/>
        <p:txBody>
          <a:bodyPr/>
          <a:lstStyle/>
          <a:p>
            <a:r>
              <a:rPr lang="en-GB" b="1" dirty="0"/>
              <a:t>Why It’s Valuable: </a:t>
            </a:r>
            <a:r>
              <a:rPr lang="en-GB" dirty="0"/>
              <a:t>This table stores metadata about MMS attachments, such as file paths, MIME types, and sizes of media files (e.g., images, videos). It complements the part table by providing additional details about multimedia content.</a:t>
            </a:r>
          </a:p>
          <a:p>
            <a:r>
              <a:rPr lang="en-GB" b="1" dirty="0"/>
              <a:t>Use Case: </a:t>
            </a:r>
            <a:r>
              <a:rPr lang="en-GB" dirty="0"/>
              <a:t>Important for retrieving or </a:t>
            </a:r>
            <a:r>
              <a:rPr lang="en-GB" dirty="0" err="1"/>
              <a:t>analyzing</a:t>
            </a:r>
            <a:r>
              <a:rPr lang="en-GB" dirty="0"/>
              <a:t> MMS attachments, such as in data recovery or forensic analysis of multimedia messages.</a:t>
            </a:r>
            <a:endParaRPr lang="en-US" dirty="0"/>
          </a:p>
        </p:txBody>
      </p:sp>
    </p:spTree>
    <p:extLst>
      <p:ext uri="{BB962C8B-B14F-4D97-AF65-F5344CB8AC3E}">
        <p14:creationId xmlns:p14="http://schemas.microsoft.com/office/powerpoint/2010/main" val="23338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DA02-9058-3BF6-53F5-9FBCE3665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46C6-5746-F467-71D0-EFEB0C7B03D7}"/>
              </a:ext>
            </a:extLst>
          </p:cNvPr>
          <p:cNvSpPr>
            <a:spLocks noGrp="1"/>
          </p:cNvSpPr>
          <p:nvPr>
            <p:ph type="title"/>
          </p:nvPr>
        </p:nvSpPr>
        <p:spPr/>
        <p:txBody>
          <a:bodyPr/>
          <a:lstStyle/>
          <a:p>
            <a:r>
              <a:rPr lang="en-US" dirty="0">
                <a:solidFill>
                  <a:schemeClr val="accent2"/>
                </a:solidFill>
              </a:rPr>
              <a:t>threads</a:t>
            </a:r>
            <a:r>
              <a:rPr lang="en-US" dirty="0"/>
              <a:t> table</a:t>
            </a:r>
          </a:p>
        </p:txBody>
      </p:sp>
      <p:sp>
        <p:nvSpPr>
          <p:cNvPr id="3" name="Content Placeholder 2">
            <a:extLst>
              <a:ext uri="{FF2B5EF4-FFF2-40B4-BE49-F238E27FC236}">
                <a16:creationId xmlns:a16="http://schemas.microsoft.com/office/drawing/2014/main" id="{AA7F4D19-8E0B-B842-D9E4-7ED842404023}"/>
              </a:ext>
            </a:extLst>
          </p:cNvPr>
          <p:cNvSpPr>
            <a:spLocks noGrp="1"/>
          </p:cNvSpPr>
          <p:nvPr>
            <p:ph idx="1"/>
          </p:nvPr>
        </p:nvSpPr>
        <p:spPr/>
        <p:txBody>
          <a:bodyPr/>
          <a:lstStyle/>
          <a:p>
            <a:r>
              <a:rPr lang="en-GB" b="1" dirty="0"/>
              <a:t>Why It’s Valuable: </a:t>
            </a:r>
            <a:r>
              <a:rPr lang="en-GB" dirty="0"/>
              <a:t>The threads table groups messages into conversations. It links SMS and MMS messages to a specific thread (conversation) with a contact or group of contacts. It includes metadata like the thread ID, recipient IDs, and the timestamp of the last message in the thread.</a:t>
            </a:r>
          </a:p>
          <a:p>
            <a:r>
              <a:rPr lang="en-GB" b="1" dirty="0"/>
              <a:t>Use Case: </a:t>
            </a:r>
            <a:r>
              <a:rPr lang="en-GB" dirty="0"/>
              <a:t>Essential for organizing messages into conversations, which is how most messaging apps display data. It’s also useful for </a:t>
            </a:r>
            <a:r>
              <a:rPr lang="en-GB" dirty="0" err="1"/>
              <a:t>analyzing</a:t>
            </a:r>
            <a:r>
              <a:rPr lang="en-GB" dirty="0"/>
              <a:t> communication patterns with specific contacts.</a:t>
            </a:r>
            <a:endParaRPr lang="en-US" dirty="0"/>
          </a:p>
        </p:txBody>
      </p:sp>
    </p:spTree>
    <p:extLst>
      <p:ext uri="{BB962C8B-B14F-4D97-AF65-F5344CB8AC3E}">
        <p14:creationId xmlns:p14="http://schemas.microsoft.com/office/powerpoint/2010/main" val="3836869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4AEB-65AC-B21B-CE5E-FB5E14680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C66D6-FA1D-8CEC-1B5B-E09AED8909B3}"/>
              </a:ext>
            </a:extLst>
          </p:cNvPr>
          <p:cNvSpPr>
            <a:spLocks noGrp="1"/>
          </p:cNvSpPr>
          <p:nvPr>
            <p:ph type="title"/>
          </p:nvPr>
        </p:nvSpPr>
        <p:spPr/>
        <p:txBody>
          <a:bodyPr/>
          <a:lstStyle/>
          <a:p>
            <a:r>
              <a:rPr lang="en-US" dirty="0" err="1">
                <a:solidFill>
                  <a:schemeClr val="accent2"/>
                </a:solidFill>
              </a:rPr>
              <a:t>canonical_addresses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68DD0F-9C69-E216-DBE7-3E9B201A771E}"/>
              </a:ext>
            </a:extLst>
          </p:cNvPr>
          <p:cNvSpPr>
            <a:spLocks noGrp="1"/>
          </p:cNvSpPr>
          <p:nvPr>
            <p:ph idx="1"/>
          </p:nvPr>
        </p:nvSpPr>
        <p:spPr/>
        <p:txBody>
          <a:bodyPr/>
          <a:lstStyle/>
          <a:p>
            <a:r>
              <a:rPr lang="en-GB" b="1" dirty="0"/>
              <a:t>Why It’s Valuable: </a:t>
            </a:r>
            <a:r>
              <a:rPr lang="en-GB" dirty="0"/>
              <a:t>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a:t>
            </a:r>
          </a:p>
          <a:p>
            <a:r>
              <a:rPr lang="en-GB" b="1" dirty="0"/>
              <a:t>Use Case: </a:t>
            </a:r>
            <a:r>
              <a:rPr lang="en-GB" dirty="0"/>
              <a:t>Crucial for linking messages to contacts accurately, especially when phone numbers might be stored in different formats. It’s often used in forensics to identify who a message was sent to or received from.</a:t>
            </a:r>
            <a:endParaRPr lang="en-US" dirty="0"/>
          </a:p>
        </p:txBody>
      </p:sp>
    </p:spTree>
    <p:extLst>
      <p:ext uri="{BB962C8B-B14F-4D97-AF65-F5344CB8AC3E}">
        <p14:creationId xmlns:p14="http://schemas.microsoft.com/office/powerpoint/2010/main" val="1732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757C-22C3-FD7C-0D29-BA817701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E93F-30CD-3889-077E-A6842018F474}"/>
              </a:ext>
            </a:extLst>
          </p:cNvPr>
          <p:cNvSpPr>
            <a:spLocks noGrp="1"/>
          </p:cNvSpPr>
          <p:nvPr>
            <p:ph type="title"/>
          </p:nvPr>
        </p:nvSpPr>
        <p:spPr/>
        <p:txBody>
          <a:bodyPr/>
          <a:lstStyle/>
          <a:p>
            <a:r>
              <a:rPr lang="en-US" dirty="0" err="1">
                <a:solidFill>
                  <a:schemeClr val="accent2"/>
                </a:solidFill>
              </a:rPr>
              <a:t>pending_msgs</a:t>
            </a:r>
            <a:r>
              <a:rPr lang="en-US" dirty="0"/>
              <a:t> table</a:t>
            </a:r>
          </a:p>
        </p:txBody>
      </p:sp>
      <p:sp>
        <p:nvSpPr>
          <p:cNvPr id="3" name="Content Placeholder 2">
            <a:extLst>
              <a:ext uri="{FF2B5EF4-FFF2-40B4-BE49-F238E27FC236}">
                <a16:creationId xmlns:a16="http://schemas.microsoft.com/office/drawing/2014/main" id="{3B591FA7-8467-4523-7F5D-17FE69A39B67}"/>
              </a:ext>
            </a:extLst>
          </p:cNvPr>
          <p:cNvSpPr>
            <a:spLocks noGrp="1"/>
          </p:cNvSpPr>
          <p:nvPr>
            <p:ph idx="1"/>
          </p:nvPr>
        </p:nvSpPr>
        <p:spPr/>
        <p:txBody>
          <a:bodyPr/>
          <a:lstStyle/>
          <a:p>
            <a:r>
              <a:rPr lang="en-GB" b="1" dirty="0"/>
              <a:t>Why It’s Valuable: </a:t>
            </a:r>
            <a:r>
              <a:rPr lang="en-GB" dirty="0"/>
              <a:t>This table stores messages that are queued for sending but not yet delivered (e.g., due to lack of network connectivity). It includes details like the message content, recipient, and status.</a:t>
            </a:r>
          </a:p>
          <a:p>
            <a:r>
              <a:rPr lang="en-GB" b="1" dirty="0"/>
              <a:t>Use Case: </a:t>
            </a:r>
            <a:r>
              <a:rPr lang="en-GB" dirty="0"/>
              <a:t>Useful for troubleshooting failed message deliveries or recovering messages that were never sent, especially in forensics or app development.</a:t>
            </a:r>
            <a:endParaRPr lang="en-US" dirty="0"/>
          </a:p>
        </p:txBody>
      </p:sp>
    </p:spTree>
    <p:extLst>
      <p:ext uri="{BB962C8B-B14F-4D97-AF65-F5344CB8AC3E}">
        <p14:creationId xmlns:p14="http://schemas.microsoft.com/office/powerpoint/2010/main" val="1559787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D2070-4356-7D0E-EEA2-A9F2732C3D31}"/>
              </a:ext>
            </a:extLst>
          </p:cNvPr>
          <p:cNvSpPr>
            <a:spLocks noGrp="1"/>
          </p:cNvSpPr>
          <p:nvPr>
            <p:ph type="title"/>
          </p:nvPr>
        </p:nvSpPr>
        <p:spPr/>
        <p:txBody>
          <a:bodyPr/>
          <a:lstStyle/>
          <a:p>
            <a:r>
              <a:rPr lang="en-US" dirty="0"/>
              <a:t>Investigate </a:t>
            </a:r>
            <a:r>
              <a:rPr lang="en-US" dirty="0" err="1">
                <a:solidFill>
                  <a:schemeClr val="accent2"/>
                </a:solidFill>
              </a:rPr>
              <a:t>sms</a:t>
            </a:r>
            <a:r>
              <a:rPr lang="en-US" dirty="0"/>
              <a:t> table</a:t>
            </a:r>
          </a:p>
        </p:txBody>
      </p:sp>
      <p:sp>
        <p:nvSpPr>
          <p:cNvPr id="5" name="Text Placeholder 4">
            <a:extLst>
              <a:ext uri="{FF2B5EF4-FFF2-40B4-BE49-F238E27FC236}">
                <a16:creationId xmlns:a16="http://schemas.microsoft.com/office/drawing/2014/main" id="{E5AFCD54-3D96-49F8-03E2-A24C9B82C5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455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E8D5DC8A-EC77-413F-8CEF-3C11EFF65790}"/>
              </a:ext>
            </a:extLst>
          </p:cNvPr>
          <p:cNvPicPr>
            <a:picLocks noChangeAspect="1"/>
          </p:cNvPicPr>
          <p:nvPr/>
        </p:nvPicPr>
        <p:blipFill>
          <a:blip r:embed="rId2"/>
          <a:stretch>
            <a:fillRect/>
          </a:stretch>
        </p:blipFill>
        <p:spPr>
          <a:xfrm>
            <a:off x="703126" y="1227422"/>
            <a:ext cx="10987695" cy="4403156"/>
          </a:xfrm>
          <a:prstGeom prst="rect">
            <a:avLst/>
          </a:prstGeom>
        </p:spPr>
      </p:pic>
      <p:sp>
        <p:nvSpPr>
          <p:cNvPr id="13" name="Rectangle 12">
            <a:extLst>
              <a:ext uri="{FF2B5EF4-FFF2-40B4-BE49-F238E27FC236}">
                <a16:creationId xmlns:a16="http://schemas.microsoft.com/office/drawing/2014/main" id="{398CF2BD-FA67-487E-AF49-D4FF3B86365D}"/>
              </a:ext>
            </a:extLst>
          </p:cNvPr>
          <p:cNvSpPr/>
          <p:nvPr/>
        </p:nvSpPr>
        <p:spPr>
          <a:xfrm>
            <a:off x="2375878" y="3794787"/>
            <a:ext cx="1339694" cy="32075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64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BDE5E9B3-B154-4FFD-8BBC-548E3B620B7D}"/>
              </a:ext>
            </a:extLst>
          </p:cNvPr>
          <p:cNvPicPr>
            <a:picLocks noChangeAspect="1"/>
          </p:cNvPicPr>
          <p:nvPr/>
        </p:nvPicPr>
        <p:blipFill rotWithShape="1">
          <a:blip r:embed="rId2"/>
          <a:srcRect b="21529"/>
          <a:stretch/>
        </p:blipFill>
        <p:spPr>
          <a:xfrm>
            <a:off x="647104" y="3342114"/>
            <a:ext cx="4564250" cy="2993858"/>
          </a:xfrm>
          <a:prstGeom prst="rect">
            <a:avLst/>
          </a:prstGeom>
        </p:spPr>
      </p:pic>
      <p:pic>
        <p:nvPicPr>
          <p:cNvPr id="6" name="Picture 6">
            <a:extLst>
              <a:ext uri="{FF2B5EF4-FFF2-40B4-BE49-F238E27FC236}">
                <a16:creationId xmlns:a16="http://schemas.microsoft.com/office/drawing/2014/main" id="{12166331-9D51-4D81-AC0E-D157F4C18901}"/>
              </a:ext>
            </a:extLst>
          </p:cNvPr>
          <p:cNvPicPr>
            <a:picLocks noChangeAspect="1"/>
          </p:cNvPicPr>
          <p:nvPr/>
        </p:nvPicPr>
        <p:blipFill>
          <a:blip r:embed="rId3"/>
          <a:stretch>
            <a:fillRect/>
          </a:stretch>
        </p:blipFill>
        <p:spPr>
          <a:xfrm>
            <a:off x="5374086" y="3345982"/>
            <a:ext cx="6281979" cy="2993858"/>
          </a:xfrm>
          <a:prstGeom prst="rect">
            <a:avLst/>
          </a:prstGeom>
        </p:spPr>
      </p:pic>
      <p:sp>
        <p:nvSpPr>
          <p:cNvPr id="7" name="Rectangle 6">
            <a:extLst>
              <a:ext uri="{FF2B5EF4-FFF2-40B4-BE49-F238E27FC236}">
                <a16:creationId xmlns:a16="http://schemas.microsoft.com/office/drawing/2014/main" id="{88F97F98-B31E-434A-89B0-884A0AD74668}"/>
              </a:ext>
            </a:extLst>
          </p:cNvPr>
          <p:cNvSpPr/>
          <p:nvPr/>
        </p:nvSpPr>
        <p:spPr>
          <a:xfrm>
            <a:off x="1135299" y="3449354"/>
            <a:ext cx="645762"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C872F1-6DD9-4E40-94AE-E4433B02396E}"/>
              </a:ext>
            </a:extLst>
          </p:cNvPr>
          <p:cNvSpPr/>
          <p:nvPr/>
        </p:nvSpPr>
        <p:spPr>
          <a:xfrm>
            <a:off x="1897298" y="3449353"/>
            <a:ext cx="645762"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E7BC8E-4393-43DA-A404-D887C5EA49FF}"/>
              </a:ext>
            </a:extLst>
          </p:cNvPr>
          <p:cNvSpPr/>
          <p:nvPr/>
        </p:nvSpPr>
        <p:spPr>
          <a:xfrm>
            <a:off x="3460044" y="3449353"/>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36E10D-73E3-4E46-A73F-0EDC5B146FDF}"/>
              </a:ext>
            </a:extLst>
          </p:cNvPr>
          <p:cNvSpPr/>
          <p:nvPr/>
        </p:nvSpPr>
        <p:spPr>
          <a:xfrm>
            <a:off x="4338280" y="344935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B2B636-2622-4E37-9975-214CA6C0CE46}"/>
              </a:ext>
            </a:extLst>
          </p:cNvPr>
          <p:cNvSpPr/>
          <p:nvPr/>
        </p:nvSpPr>
        <p:spPr>
          <a:xfrm>
            <a:off x="6185162" y="3358945"/>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F6ECCF-AEA8-419F-B3FE-5F405F9895CC}"/>
              </a:ext>
            </a:extLst>
          </p:cNvPr>
          <p:cNvSpPr/>
          <p:nvPr/>
        </p:nvSpPr>
        <p:spPr>
          <a:xfrm>
            <a:off x="11286687" y="3346031"/>
            <a:ext cx="361627"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74B22-8EA3-4273-B4C4-5573324B312A}"/>
              </a:ext>
            </a:extLst>
          </p:cNvPr>
          <p:cNvSpPr/>
          <p:nvPr/>
        </p:nvSpPr>
        <p:spPr>
          <a:xfrm>
            <a:off x="1574417" y="414244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22941C-9CAF-49B2-9EDB-0B0BB05C7549}"/>
              </a:ext>
            </a:extLst>
          </p:cNvPr>
          <p:cNvSpPr/>
          <p:nvPr/>
        </p:nvSpPr>
        <p:spPr>
          <a:xfrm>
            <a:off x="1574417" y="554658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86AA65-E918-4DA7-8D0F-E065351FEBE0}"/>
              </a:ext>
            </a:extLst>
          </p:cNvPr>
          <p:cNvCxnSpPr/>
          <p:nvPr/>
        </p:nvCxnSpPr>
        <p:spPr>
          <a:xfrm>
            <a:off x="1574417" y="3655998"/>
            <a:ext cx="85534" cy="417254"/>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35C4E1D5-FC1B-40AF-BD8B-909509654672}"/>
              </a:ext>
            </a:extLst>
          </p:cNvPr>
          <p:cNvCxnSpPr/>
          <p:nvPr/>
        </p:nvCxnSpPr>
        <p:spPr>
          <a:xfrm>
            <a:off x="1310094" y="3668912"/>
            <a:ext cx="264323" cy="18776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CF4143-11D4-4BD8-A997-A84A57C8CE4A}"/>
              </a:ext>
            </a:extLst>
          </p:cNvPr>
          <p:cNvSpPr/>
          <p:nvPr/>
        </p:nvSpPr>
        <p:spPr>
          <a:xfrm>
            <a:off x="10016837" y="3370579"/>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B619D4-176D-4E1E-9E74-A7DB5C204CD2}"/>
              </a:ext>
            </a:extLst>
          </p:cNvPr>
          <p:cNvSpPr txBox="1"/>
          <p:nvPr/>
        </p:nvSpPr>
        <p:spPr>
          <a:xfrm>
            <a:off x="153958" y="863577"/>
            <a:ext cx="2173873" cy="1077218"/>
          </a:xfrm>
          <a:prstGeom prst="rect">
            <a:avLst/>
          </a:prstGeom>
          <a:solidFill>
            <a:schemeClr val="accent4">
              <a:lumMod val="20000"/>
              <a:lumOff val="80000"/>
            </a:schemeClr>
          </a:solidFill>
        </p:spPr>
        <p:txBody>
          <a:bodyPr wrap="square">
            <a:spAutoFit/>
          </a:bodyPr>
          <a:lstStyle/>
          <a:p>
            <a:r>
              <a:rPr lang="en-US" sz="1600" dirty="0"/>
              <a:t>conversation ID. corresponds to </a:t>
            </a:r>
            <a:r>
              <a:rPr lang="en-US" sz="1600" dirty="0">
                <a:solidFill>
                  <a:srgbClr val="FF0000"/>
                </a:solidFill>
              </a:rPr>
              <a:t>thread</a:t>
            </a:r>
            <a:r>
              <a:rPr lang="en-US" sz="1600" dirty="0"/>
              <a:t> table (comes from the same phone #)</a:t>
            </a:r>
          </a:p>
        </p:txBody>
      </p:sp>
      <p:cxnSp>
        <p:nvCxnSpPr>
          <p:cNvPr id="22" name="Straight Arrow Connector 21">
            <a:extLst>
              <a:ext uri="{FF2B5EF4-FFF2-40B4-BE49-F238E27FC236}">
                <a16:creationId xmlns:a16="http://schemas.microsoft.com/office/drawing/2014/main" id="{50208EA6-1BB4-4A79-9017-C48F942F8F7F}"/>
              </a:ext>
            </a:extLst>
          </p:cNvPr>
          <p:cNvCxnSpPr>
            <a:cxnSpLocks/>
            <a:stCxn id="20" idx="2"/>
          </p:cNvCxnSpPr>
          <p:nvPr/>
        </p:nvCxnSpPr>
        <p:spPr>
          <a:xfrm>
            <a:off x="1240895" y="1940795"/>
            <a:ext cx="5337" cy="14013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E0585F8-1C41-46DE-A383-A99C867D015F}"/>
              </a:ext>
            </a:extLst>
          </p:cNvPr>
          <p:cNvSpPr txBox="1"/>
          <p:nvPr/>
        </p:nvSpPr>
        <p:spPr>
          <a:xfrm>
            <a:off x="1384187" y="1834163"/>
            <a:ext cx="1887290" cy="923330"/>
          </a:xfrm>
          <a:prstGeom prst="rect">
            <a:avLst/>
          </a:prstGeom>
          <a:solidFill>
            <a:schemeClr val="accent4">
              <a:lumMod val="20000"/>
              <a:lumOff val="80000"/>
            </a:schemeClr>
          </a:solidFill>
        </p:spPr>
        <p:txBody>
          <a:bodyPr wrap="square">
            <a:spAutoFit/>
          </a:bodyPr>
          <a:lstStyle/>
          <a:p>
            <a:r>
              <a:rPr lang="en-US">
                <a:ea typeface="+mn-lt"/>
                <a:cs typeface="+mn-lt"/>
              </a:rPr>
              <a:t>phone # of the entity who sent the message</a:t>
            </a:r>
            <a:endParaRPr lang="en-US"/>
          </a:p>
        </p:txBody>
      </p:sp>
      <p:cxnSp>
        <p:nvCxnSpPr>
          <p:cNvPr id="28" name="Straight Arrow Connector 27">
            <a:extLst>
              <a:ext uri="{FF2B5EF4-FFF2-40B4-BE49-F238E27FC236}">
                <a16:creationId xmlns:a16="http://schemas.microsoft.com/office/drawing/2014/main" id="{3585B955-21AC-42A9-82F2-5D3F2E9C6374}"/>
              </a:ext>
            </a:extLst>
          </p:cNvPr>
          <p:cNvCxnSpPr>
            <a:stCxn id="25" idx="2"/>
          </p:cNvCxnSpPr>
          <p:nvPr/>
        </p:nvCxnSpPr>
        <p:spPr>
          <a:xfrm flipH="1">
            <a:off x="2091586" y="2757493"/>
            <a:ext cx="236246" cy="718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B6C50C04-45BD-472E-BE2D-1405D376FB3A}"/>
              </a:ext>
            </a:extLst>
          </p:cNvPr>
          <p:cNvSpPr txBox="1"/>
          <p:nvPr/>
        </p:nvSpPr>
        <p:spPr>
          <a:xfrm>
            <a:off x="3679603" y="2111162"/>
            <a:ext cx="1887290" cy="646331"/>
          </a:xfrm>
          <a:prstGeom prst="rect">
            <a:avLst/>
          </a:prstGeom>
          <a:solidFill>
            <a:schemeClr val="accent4">
              <a:lumMod val="20000"/>
              <a:lumOff val="80000"/>
            </a:schemeClr>
          </a:solidFill>
        </p:spPr>
        <p:txBody>
          <a:bodyPr wrap="square">
            <a:spAutoFit/>
          </a:bodyPr>
          <a:lstStyle/>
          <a:p>
            <a:r>
              <a:rPr lang="en-GB"/>
              <a:t>time the message was received/sent</a:t>
            </a:r>
          </a:p>
        </p:txBody>
      </p:sp>
      <p:cxnSp>
        <p:nvCxnSpPr>
          <p:cNvPr id="35" name="Straight Arrow Connector 34">
            <a:extLst>
              <a:ext uri="{FF2B5EF4-FFF2-40B4-BE49-F238E27FC236}">
                <a16:creationId xmlns:a16="http://schemas.microsoft.com/office/drawing/2014/main" id="{D5C48AEB-29BA-41DD-B356-1A1AB8432D4B}"/>
              </a:ext>
            </a:extLst>
          </p:cNvPr>
          <p:cNvCxnSpPr>
            <a:stCxn id="33" idx="2"/>
          </p:cNvCxnSpPr>
          <p:nvPr/>
        </p:nvCxnSpPr>
        <p:spPr>
          <a:xfrm>
            <a:off x="4623248" y="2757493"/>
            <a:ext cx="50248" cy="6130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8305A72-9C08-4D3E-88B2-7E65D9EBE28D}"/>
              </a:ext>
            </a:extLst>
          </p:cNvPr>
          <p:cNvCxnSpPr>
            <a:stCxn id="33" idx="2"/>
          </p:cNvCxnSpPr>
          <p:nvPr/>
        </p:nvCxnSpPr>
        <p:spPr>
          <a:xfrm flipH="1">
            <a:off x="3679603" y="2757493"/>
            <a:ext cx="943645" cy="646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94CEAB0D-2F23-4881-8414-D0478019A252}"/>
              </a:ext>
            </a:extLst>
          </p:cNvPr>
          <p:cNvSpPr txBox="1"/>
          <p:nvPr/>
        </p:nvSpPr>
        <p:spPr>
          <a:xfrm>
            <a:off x="4338280" y="934088"/>
            <a:ext cx="2146853" cy="646331"/>
          </a:xfrm>
          <a:prstGeom prst="rect">
            <a:avLst/>
          </a:prstGeom>
          <a:solidFill>
            <a:schemeClr val="accent4">
              <a:lumMod val="20000"/>
              <a:lumOff val="80000"/>
            </a:schemeClr>
          </a:solidFill>
        </p:spPr>
        <p:txBody>
          <a:bodyPr wrap="square">
            <a:spAutoFit/>
          </a:bodyPr>
          <a:lstStyle/>
          <a:p>
            <a:r>
              <a:rPr lang="en-US">
                <a:ea typeface="+mn-lt"/>
                <a:cs typeface="+mn-lt"/>
              </a:rPr>
              <a:t>indicates the specific SMS content</a:t>
            </a:r>
            <a:endParaRPr lang="en-US"/>
          </a:p>
        </p:txBody>
      </p:sp>
      <p:cxnSp>
        <p:nvCxnSpPr>
          <p:cNvPr id="41" name="Straight Arrow Connector 40">
            <a:extLst>
              <a:ext uri="{FF2B5EF4-FFF2-40B4-BE49-F238E27FC236}">
                <a16:creationId xmlns:a16="http://schemas.microsoft.com/office/drawing/2014/main" id="{F2166AE7-453C-43BE-8C25-08867E5B0C47}"/>
              </a:ext>
            </a:extLst>
          </p:cNvPr>
          <p:cNvCxnSpPr>
            <a:stCxn id="39" idx="2"/>
            <a:endCxn id="11" idx="0"/>
          </p:cNvCxnSpPr>
          <p:nvPr/>
        </p:nvCxnSpPr>
        <p:spPr>
          <a:xfrm>
            <a:off x="5411707" y="1580419"/>
            <a:ext cx="993014" cy="17785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DBF435E-B3F5-4DE2-85E1-66EC61443F69}"/>
              </a:ext>
            </a:extLst>
          </p:cNvPr>
          <p:cNvSpPr txBox="1"/>
          <p:nvPr/>
        </p:nvSpPr>
        <p:spPr>
          <a:xfrm>
            <a:off x="8700877" y="2275524"/>
            <a:ext cx="1693198" cy="646331"/>
          </a:xfrm>
          <a:prstGeom prst="rect">
            <a:avLst/>
          </a:prstGeom>
          <a:solidFill>
            <a:schemeClr val="accent4">
              <a:lumMod val="20000"/>
              <a:lumOff val="80000"/>
            </a:schemeClr>
          </a:solidFill>
        </p:spPr>
        <p:txBody>
          <a:bodyPr wrap="square">
            <a:spAutoFit/>
          </a:bodyPr>
          <a:lstStyle/>
          <a:p>
            <a:r>
              <a:rPr lang="en-US">
                <a:ea typeface="+mn-lt"/>
                <a:cs typeface="+mn-lt"/>
              </a:rPr>
              <a:t>App that created the </a:t>
            </a:r>
            <a:r>
              <a:rPr lang="en-US" err="1">
                <a:ea typeface="+mn-lt"/>
                <a:cs typeface="+mn-lt"/>
              </a:rPr>
              <a:t>sms</a:t>
            </a:r>
            <a:endParaRPr lang="en-US"/>
          </a:p>
        </p:txBody>
      </p:sp>
      <p:cxnSp>
        <p:nvCxnSpPr>
          <p:cNvPr id="44" name="Straight Arrow Connector 43">
            <a:extLst>
              <a:ext uri="{FF2B5EF4-FFF2-40B4-BE49-F238E27FC236}">
                <a16:creationId xmlns:a16="http://schemas.microsoft.com/office/drawing/2014/main" id="{99BB72E0-ED25-47F8-B952-744CDF86169B}"/>
              </a:ext>
            </a:extLst>
          </p:cNvPr>
          <p:cNvCxnSpPr>
            <a:stCxn id="42" idx="2"/>
            <a:endCxn id="18" idx="0"/>
          </p:cNvCxnSpPr>
          <p:nvPr/>
        </p:nvCxnSpPr>
        <p:spPr>
          <a:xfrm>
            <a:off x="9547476" y="2921855"/>
            <a:ext cx="811615" cy="448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7F3070FD-6AFF-41A5-9F6B-0923853FABE9}"/>
              </a:ext>
            </a:extLst>
          </p:cNvPr>
          <p:cNvSpPr txBox="1"/>
          <p:nvPr/>
        </p:nvSpPr>
        <p:spPr>
          <a:xfrm>
            <a:off x="9908535" y="1016145"/>
            <a:ext cx="2146853" cy="923330"/>
          </a:xfrm>
          <a:prstGeom prst="rect">
            <a:avLst/>
          </a:prstGeom>
          <a:solidFill>
            <a:schemeClr val="accent4">
              <a:lumMod val="20000"/>
              <a:lumOff val="80000"/>
            </a:schemeClr>
          </a:solidFill>
        </p:spPr>
        <p:txBody>
          <a:bodyPr wrap="square">
            <a:spAutoFit/>
          </a:bodyPr>
          <a:lstStyle/>
          <a:p>
            <a:r>
              <a:rPr lang="en-GB"/>
              <a:t>Read flag: </a:t>
            </a:r>
          </a:p>
          <a:p>
            <a:pPr marL="285750" indent="-285750">
              <a:buFont typeface="Arial" panose="020B0604020202020204" pitchFamily="34" charset="0"/>
              <a:buChar char="•"/>
            </a:pPr>
            <a:r>
              <a:rPr lang="en-GB"/>
              <a:t>0 : not been read</a:t>
            </a:r>
          </a:p>
          <a:p>
            <a:pPr marL="285750" indent="-285750">
              <a:buFont typeface="Arial" panose="020B0604020202020204" pitchFamily="34" charset="0"/>
              <a:buChar char="•"/>
            </a:pPr>
            <a:r>
              <a:rPr lang="en-GB"/>
              <a:t>1: has been read</a:t>
            </a:r>
            <a:endParaRPr lang="en-US"/>
          </a:p>
        </p:txBody>
      </p:sp>
      <p:cxnSp>
        <p:nvCxnSpPr>
          <p:cNvPr id="51" name="Straight Arrow Connector 50">
            <a:extLst>
              <a:ext uri="{FF2B5EF4-FFF2-40B4-BE49-F238E27FC236}">
                <a16:creationId xmlns:a16="http://schemas.microsoft.com/office/drawing/2014/main" id="{472F3E65-BAA3-4693-AFAE-D843BEB0D937}"/>
              </a:ext>
            </a:extLst>
          </p:cNvPr>
          <p:cNvCxnSpPr>
            <a:cxnSpLocks/>
            <a:stCxn id="49" idx="2"/>
            <a:endCxn id="12" idx="0"/>
          </p:cNvCxnSpPr>
          <p:nvPr/>
        </p:nvCxnSpPr>
        <p:spPr>
          <a:xfrm>
            <a:off x="10981962" y="1939475"/>
            <a:ext cx="485539" cy="1406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83B82518-C8F2-4C93-A93C-38A0EA29A923}"/>
              </a:ext>
            </a:extLst>
          </p:cNvPr>
          <p:cNvSpPr/>
          <p:nvPr/>
        </p:nvSpPr>
        <p:spPr>
          <a:xfrm>
            <a:off x="7360342" y="3362628"/>
            <a:ext cx="748547" cy="190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980BBE9-E563-4C40-8DA8-69F7E5A843A7}"/>
              </a:ext>
            </a:extLst>
          </p:cNvPr>
          <p:cNvSpPr txBox="1"/>
          <p:nvPr/>
        </p:nvSpPr>
        <p:spPr>
          <a:xfrm>
            <a:off x="6413492" y="1723600"/>
            <a:ext cx="2070008" cy="1077218"/>
          </a:xfrm>
          <a:prstGeom prst="rect">
            <a:avLst/>
          </a:prstGeom>
          <a:solidFill>
            <a:schemeClr val="accent4">
              <a:lumMod val="20000"/>
              <a:lumOff val="80000"/>
            </a:schemeClr>
          </a:solidFill>
        </p:spPr>
        <p:txBody>
          <a:bodyPr wrap="square">
            <a:spAutoFit/>
          </a:bodyPr>
          <a:lstStyle/>
          <a:p>
            <a:r>
              <a:rPr lang="en-US" sz="1600">
                <a:ea typeface="+mn-lt"/>
                <a:cs typeface="+mn-lt"/>
              </a:rPr>
              <a:t>SMS center (SMSC)</a:t>
            </a:r>
            <a:r>
              <a:rPr lang="en-GB" sz="1600">
                <a:ea typeface="+mn-lt"/>
                <a:cs typeface="+mn-lt"/>
              </a:rPr>
              <a:t> handles the SMS operations of a wireless network</a:t>
            </a:r>
            <a:endParaRPr lang="en-US" sz="1600"/>
          </a:p>
        </p:txBody>
      </p:sp>
      <p:cxnSp>
        <p:nvCxnSpPr>
          <p:cNvPr id="36" name="Straight Arrow Connector 35">
            <a:extLst>
              <a:ext uri="{FF2B5EF4-FFF2-40B4-BE49-F238E27FC236}">
                <a16:creationId xmlns:a16="http://schemas.microsoft.com/office/drawing/2014/main" id="{4A106B54-9268-4C90-8C35-2FBBA7BCA9A1}"/>
              </a:ext>
            </a:extLst>
          </p:cNvPr>
          <p:cNvCxnSpPr>
            <a:cxnSpLocks/>
            <a:stCxn id="34" idx="2"/>
            <a:endCxn id="30" idx="0"/>
          </p:cNvCxnSpPr>
          <p:nvPr/>
        </p:nvCxnSpPr>
        <p:spPr>
          <a:xfrm>
            <a:off x="7448496" y="2800818"/>
            <a:ext cx="286120" cy="561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7065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FB38-445B-4391-A66B-0BE12A333606}"/>
              </a:ext>
            </a:extLst>
          </p:cNvPr>
          <p:cNvSpPr>
            <a:spLocks noGrp="1"/>
          </p:cNvSpPr>
          <p:nvPr>
            <p:ph type="title"/>
          </p:nvPr>
        </p:nvSpPr>
        <p:spPr/>
        <p:txBody>
          <a:bodyPr/>
          <a:lstStyle/>
          <a:p>
            <a:r>
              <a:rPr lang="en-US"/>
              <a:t>How Messages are sent/received</a:t>
            </a:r>
          </a:p>
        </p:txBody>
      </p:sp>
      <p:pic>
        <p:nvPicPr>
          <p:cNvPr id="2052" name="Picture 4" descr="Mobiel abonnement vergelijken | Kies jouw telefoon-abonnement">
            <a:extLst>
              <a:ext uri="{FF2B5EF4-FFF2-40B4-BE49-F238E27FC236}">
                <a16:creationId xmlns:a16="http://schemas.microsoft.com/office/drawing/2014/main" id="{A7A02AA9-B40A-48E1-BE87-9885DFBAA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49" y="4171122"/>
            <a:ext cx="1652545" cy="16525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Network Tower Icon of Line style - Available in SVG, PNG, EPS, AI &amp;amp;  Icon fonts">
            <a:extLst>
              <a:ext uri="{FF2B5EF4-FFF2-40B4-BE49-F238E27FC236}">
                <a16:creationId xmlns:a16="http://schemas.microsoft.com/office/drawing/2014/main" id="{602062EB-41C1-4750-AEEA-AA35AFB0A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51" y="3075590"/>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Network Tower Icon of Line style - Available in SVG, PNG, EPS, AI &amp;amp;  Icon fonts">
            <a:extLst>
              <a:ext uri="{FF2B5EF4-FFF2-40B4-BE49-F238E27FC236}">
                <a16:creationId xmlns:a16="http://schemas.microsoft.com/office/drawing/2014/main" id="{53BCF766-5F20-4A0A-B9FE-F2221C055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671" y="2160052"/>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Network Tower Icon of Line style - Available in SVG, PNG, EPS, AI &amp;amp;  Icon fonts">
            <a:extLst>
              <a:ext uri="{FF2B5EF4-FFF2-40B4-BE49-F238E27FC236}">
                <a16:creationId xmlns:a16="http://schemas.microsoft.com/office/drawing/2014/main" id="{9C450BD5-11EB-49FD-BD61-C3F2EA8BB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228" y="4288452"/>
            <a:ext cx="1311898" cy="1311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0A1C4A-8A38-4616-9540-7980344E36E1}"/>
              </a:ext>
            </a:extLst>
          </p:cNvPr>
          <p:cNvCxnSpPr>
            <a:cxnSpLocks/>
          </p:cNvCxnSpPr>
          <p:nvPr/>
        </p:nvCxnSpPr>
        <p:spPr>
          <a:xfrm flipV="1">
            <a:off x="2254192" y="3908744"/>
            <a:ext cx="655983" cy="665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1E849-47E9-4274-B985-F8A3EF0C530B}"/>
              </a:ext>
            </a:extLst>
          </p:cNvPr>
          <p:cNvCxnSpPr>
            <a:cxnSpLocks/>
          </p:cNvCxnSpPr>
          <p:nvPr/>
        </p:nvCxnSpPr>
        <p:spPr>
          <a:xfrm>
            <a:off x="4310932" y="4034468"/>
            <a:ext cx="1421296" cy="8183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0B4DEC-1CE4-4F96-AE24-B1EEDFB5EB2F}"/>
              </a:ext>
            </a:extLst>
          </p:cNvPr>
          <p:cNvCxnSpPr>
            <a:cxnSpLocks/>
          </p:cNvCxnSpPr>
          <p:nvPr/>
        </p:nvCxnSpPr>
        <p:spPr>
          <a:xfrm flipV="1">
            <a:off x="4376862" y="3017991"/>
            <a:ext cx="1049906" cy="3608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0DF0AF-FBE4-420F-8E88-65E00F25B491}"/>
              </a:ext>
            </a:extLst>
          </p:cNvPr>
          <p:cNvCxnSpPr>
            <a:cxnSpLocks/>
          </p:cNvCxnSpPr>
          <p:nvPr/>
        </p:nvCxnSpPr>
        <p:spPr>
          <a:xfrm flipH="1" flipV="1">
            <a:off x="6303067" y="3429000"/>
            <a:ext cx="260075" cy="73715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8" name="Picture 4" descr="Mobiel abonnement vergelijken | Kies jouw telefoon-abonnement">
            <a:extLst>
              <a:ext uri="{FF2B5EF4-FFF2-40B4-BE49-F238E27FC236}">
                <a16:creationId xmlns:a16="http://schemas.microsoft.com/office/drawing/2014/main" id="{93CD1ABA-17BF-40E5-B63D-A46C38CCB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326" y="1690221"/>
            <a:ext cx="1210348" cy="12103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E802823-A367-41EA-A782-9A2FC4940842}"/>
              </a:ext>
            </a:extLst>
          </p:cNvPr>
          <p:cNvSpPr txBox="1"/>
          <p:nvPr/>
        </p:nvSpPr>
        <p:spPr>
          <a:xfrm>
            <a:off x="2809461" y="2338051"/>
            <a:ext cx="1975716" cy="923330"/>
          </a:xfrm>
          <a:prstGeom prst="rect">
            <a:avLst/>
          </a:prstGeom>
          <a:noFill/>
        </p:spPr>
        <p:txBody>
          <a:bodyPr wrap="square">
            <a:spAutoFit/>
          </a:bodyPr>
          <a:lstStyle/>
          <a:p>
            <a:r>
              <a:rPr lang="en-US"/>
              <a:t>SMS Service Center Number 9811236789</a:t>
            </a:r>
          </a:p>
        </p:txBody>
      </p:sp>
      <p:sp>
        <p:nvSpPr>
          <p:cNvPr id="21" name="TextBox 20">
            <a:extLst>
              <a:ext uri="{FF2B5EF4-FFF2-40B4-BE49-F238E27FC236}">
                <a16:creationId xmlns:a16="http://schemas.microsoft.com/office/drawing/2014/main" id="{4FCEE2F5-7D9F-449F-84B0-189D4D112ABB}"/>
              </a:ext>
            </a:extLst>
          </p:cNvPr>
          <p:cNvSpPr txBox="1"/>
          <p:nvPr/>
        </p:nvSpPr>
        <p:spPr>
          <a:xfrm>
            <a:off x="606467" y="5569545"/>
            <a:ext cx="1975716" cy="923330"/>
          </a:xfrm>
          <a:prstGeom prst="rect">
            <a:avLst/>
          </a:prstGeom>
          <a:noFill/>
        </p:spPr>
        <p:txBody>
          <a:bodyPr wrap="square">
            <a:spAutoFit/>
          </a:bodyPr>
          <a:lstStyle/>
          <a:p>
            <a:r>
              <a:rPr lang="en-US"/>
              <a:t>SMS Service Center Number 9811236789</a:t>
            </a:r>
          </a:p>
        </p:txBody>
      </p:sp>
      <p:cxnSp>
        <p:nvCxnSpPr>
          <p:cNvPr id="22" name="Straight Connector 21">
            <a:extLst>
              <a:ext uri="{FF2B5EF4-FFF2-40B4-BE49-F238E27FC236}">
                <a16:creationId xmlns:a16="http://schemas.microsoft.com/office/drawing/2014/main" id="{C1173B00-579C-4971-B278-D0232992E175}"/>
              </a:ext>
            </a:extLst>
          </p:cNvPr>
          <p:cNvCxnSpPr>
            <a:cxnSpLocks/>
          </p:cNvCxnSpPr>
          <p:nvPr/>
        </p:nvCxnSpPr>
        <p:spPr>
          <a:xfrm flipV="1">
            <a:off x="6634202" y="2246231"/>
            <a:ext cx="760511" cy="36993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57B6EE-C42B-475E-BA99-B78DA7EA0768}"/>
              </a:ext>
            </a:extLst>
          </p:cNvPr>
          <p:cNvSpPr txBox="1"/>
          <p:nvPr/>
        </p:nvSpPr>
        <p:spPr>
          <a:xfrm>
            <a:off x="3057775" y="6104963"/>
            <a:ext cx="7223262" cy="369332"/>
          </a:xfrm>
          <a:prstGeom prst="rect">
            <a:avLst/>
          </a:prstGeom>
          <a:noFill/>
        </p:spPr>
        <p:txBody>
          <a:bodyPr wrap="square">
            <a:spAutoFit/>
          </a:bodyPr>
          <a:lstStyle/>
          <a:p>
            <a:r>
              <a:rPr lang="en-US"/>
              <a:t>SMS Service Center (SMSC) Number often is associated with your carrier </a:t>
            </a:r>
          </a:p>
        </p:txBody>
      </p:sp>
    </p:spTree>
    <p:extLst>
      <p:ext uri="{BB962C8B-B14F-4D97-AF65-F5344CB8AC3E}">
        <p14:creationId xmlns:p14="http://schemas.microsoft.com/office/powerpoint/2010/main" val="819562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F9E-469E-44F6-81E3-EB300C936190}"/>
              </a:ext>
            </a:extLst>
          </p:cNvPr>
          <p:cNvSpPr>
            <a:spLocks noGrp="1"/>
          </p:cNvSpPr>
          <p:nvPr>
            <p:ph type="title"/>
          </p:nvPr>
        </p:nvSpPr>
        <p:spPr/>
        <p:txBody>
          <a:bodyPr/>
          <a:lstStyle/>
          <a:p>
            <a:r>
              <a:rPr lang="en-US" dirty="0"/>
              <a:t>What is AOSP Application? </a:t>
            </a:r>
          </a:p>
        </p:txBody>
      </p:sp>
      <p:sp>
        <p:nvSpPr>
          <p:cNvPr id="3" name="Content Placeholder 2">
            <a:extLst>
              <a:ext uri="{FF2B5EF4-FFF2-40B4-BE49-F238E27FC236}">
                <a16:creationId xmlns:a16="http://schemas.microsoft.com/office/drawing/2014/main" id="{3247E548-7ACA-4A55-B57F-8F9ECF1ED979}"/>
              </a:ext>
            </a:extLst>
          </p:cNvPr>
          <p:cNvSpPr>
            <a:spLocks noGrp="1"/>
          </p:cNvSpPr>
          <p:nvPr>
            <p:ph idx="1"/>
          </p:nvPr>
        </p:nvSpPr>
        <p:spPr/>
        <p:txBody>
          <a:bodyPr/>
          <a:lstStyle/>
          <a:p>
            <a:r>
              <a:rPr lang="en-US" dirty="0"/>
              <a:t>Android Open-Source Project Apps/Services</a:t>
            </a:r>
          </a:p>
          <a:p>
            <a:r>
              <a:rPr lang="en-US" dirty="0"/>
              <a:t>Original purpose many years ago</a:t>
            </a:r>
          </a:p>
          <a:p>
            <a:pPr lvl="1"/>
            <a:r>
              <a:rPr lang="en-GB" dirty="0"/>
              <a:t>to provide a usable set of applications for someone building an Android device from AOSP</a:t>
            </a:r>
          </a:p>
          <a:p>
            <a:pPr lvl="1"/>
            <a:r>
              <a:rPr lang="en-GB" dirty="0"/>
              <a:t>to serve as a demonstration for the nascent Android app developer community, showcasing how they should build some of these applications</a:t>
            </a:r>
          </a:p>
          <a:p>
            <a:pPr lvl="1"/>
            <a:r>
              <a:rPr lang="en-GB" dirty="0">
                <a:solidFill>
                  <a:srgbClr val="7030A0"/>
                </a:solidFill>
              </a:rPr>
              <a:t>to provide functionality to other Android applications that would interact with them through the standard Android APIs</a:t>
            </a:r>
          </a:p>
          <a:p>
            <a:pPr lvl="1"/>
            <a:r>
              <a:rPr lang="en-GB" dirty="0">
                <a:solidFill>
                  <a:srgbClr val="7030A0"/>
                </a:solidFill>
              </a:rPr>
              <a:t>to serve showcase richer set of features demonstrating the power of Android</a:t>
            </a:r>
            <a:endParaRPr lang="en-US" i="1" dirty="0">
              <a:solidFill>
                <a:schemeClr val="accent2">
                  <a:lumMod val="20000"/>
                  <a:lumOff val="80000"/>
                </a:schemeClr>
              </a:solidFill>
            </a:endParaRPr>
          </a:p>
          <a:p>
            <a:endParaRPr lang="en-US" dirty="0"/>
          </a:p>
        </p:txBody>
      </p:sp>
    </p:spTree>
    <p:extLst>
      <p:ext uri="{BB962C8B-B14F-4D97-AF65-F5344CB8AC3E}">
        <p14:creationId xmlns:p14="http://schemas.microsoft.com/office/powerpoint/2010/main" val="168169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E663CC-1833-4FDF-8D9D-F168D7F8ED8B}"/>
              </a:ext>
            </a:extLst>
          </p:cNvPr>
          <p:cNvPicPr>
            <a:picLocks noChangeAspect="1"/>
          </p:cNvPicPr>
          <p:nvPr/>
        </p:nvPicPr>
        <p:blipFill>
          <a:blip r:embed="rId2"/>
          <a:stretch>
            <a:fillRect/>
          </a:stretch>
        </p:blipFill>
        <p:spPr>
          <a:xfrm>
            <a:off x="838199" y="2261478"/>
            <a:ext cx="8575253" cy="2069889"/>
          </a:xfrm>
          <a:prstGeom prst="rect">
            <a:avLst/>
          </a:prstGeom>
        </p:spPr>
      </p:pic>
      <p:sp>
        <p:nvSpPr>
          <p:cNvPr id="2" name="Title 1">
            <a:extLst>
              <a:ext uri="{FF2B5EF4-FFF2-40B4-BE49-F238E27FC236}">
                <a16:creationId xmlns:a16="http://schemas.microsoft.com/office/drawing/2014/main" id="{C665F053-B0D9-4A67-9DE3-E55CB82DE862}"/>
              </a:ext>
            </a:extLst>
          </p:cNvPr>
          <p:cNvSpPr>
            <a:spLocks noGrp="1"/>
          </p:cNvSpPr>
          <p:nvPr>
            <p:ph type="title"/>
          </p:nvPr>
        </p:nvSpPr>
        <p:spPr/>
        <p:txBody>
          <a:bodyPr>
            <a:normAutofit/>
          </a:bodyPr>
          <a:lstStyle/>
          <a:p>
            <a:r>
              <a:rPr lang="en-GB"/>
              <a:t>Which message was received on Jan 29, 2020 around 6:20 pm?</a:t>
            </a:r>
            <a:endParaRPr lang="en-US"/>
          </a:p>
        </p:txBody>
      </p:sp>
      <p:sp>
        <p:nvSpPr>
          <p:cNvPr id="6" name="TextBox 5">
            <a:extLst>
              <a:ext uri="{FF2B5EF4-FFF2-40B4-BE49-F238E27FC236}">
                <a16:creationId xmlns:a16="http://schemas.microsoft.com/office/drawing/2014/main" id="{C5C91C6C-2CCD-4689-B6A4-0133AADF5FFB}"/>
              </a:ext>
            </a:extLst>
          </p:cNvPr>
          <p:cNvSpPr txBox="1"/>
          <p:nvPr/>
        </p:nvSpPr>
        <p:spPr>
          <a:xfrm>
            <a:off x="838200" y="1827086"/>
            <a:ext cx="6177168" cy="369332"/>
          </a:xfrm>
          <a:prstGeom prst="rect">
            <a:avLst/>
          </a:prstGeom>
          <a:noFill/>
        </p:spPr>
        <p:txBody>
          <a:bodyPr wrap="square">
            <a:spAutoFit/>
          </a:bodyPr>
          <a:lstStyle/>
          <a:p>
            <a:r>
              <a:rPr lang="en-US"/>
              <a:t>https://www.epochconverter.com/</a:t>
            </a:r>
          </a:p>
        </p:txBody>
      </p:sp>
      <p:pic>
        <p:nvPicPr>
          <p:cNvPr id="7" name="Picture 4" descr="Graphical user interface, text&#10;&#10;Description automatically generated">
            <a:extLst>
              <a:ext uri="{FF2B5EF4-FFF2-40B4-BE49-F238E27FC236}">
                <a16:creationId xmlns:a16="http://schemas.microsoft.com/office/drawing/2014/main" id="{4F38006D-A5AB-4D11-B586-E4C137CC30BA}"/>
              </a:ext>
            </a:extLst>
          </p:cNvPr>
          <p:cNvPicPr>
            <a:picLocks noChangeAspect="1"/>
          </p:cNvPicPr>
          <p:nvPr/>
        </p:nvPicPr>
        <p:blipFill rotWithShape="1">
          <a:blip r:embed="rId3"/>
          <a:srcRect l="4569" t="2156" r="-4569" b="57689"/>
          <a:stretch/>
        </p:blipFill>
        <p:spPr>
          <a:xfrm>
            <a:off x="6678935" y="4788568"/>
            <a:ext cx="4564250" cy="1532021"/>
          </a:xfrm>
          <a:prstGeom prst="rect">
            <a:avLst/>
          </a:prstGeom>
        </p:spPr>
      </p:pic>
      <p:sp>
        <p:nvSpPr>
          <p:cNvPr id="8" name="Rectangle 7">
            <a:extLst>
              <a:ext uri="{FF2B5EF4-FFF2-40B4-BE49-F238E27FC236}">
                <a16:creationId xmlns:a16="http://schemas.microsoft.com/office/drawing/2014/main" id="{674B6044-3F55-4E49-B384-F834C836503E}"/>
              </a:ext>
            </a:extLst>
          </p:cNvPr>
          <p:cNvSpPr/>
          <p:nvPr/>
        </p:nvSpPr>
        <p:spPr>
          <a:xfrm>
            <a:off x="8961060" y="5290987"/>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6ACB3D0-BCCA-40A8-A9F5-8F2DA34967C0}"/>
              </a:ext>
            </a:extLst>
          </p:cNvPr>
          <p:cNvCxnSpPr>
            <a:cxnSpLocks/>
          </p:cNvCxnSpPr>
          <p:nvPr/>
        </p:nvCxnSpPr>
        <p:spPr>
          <a:xfrm>
            <a:off x="3983960" y="3516472"/>
            <a:ext cx="4977100" cy="177451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6F6DEB1-4BF1-4D48-9570-D5DA9A4CFB4A}"/>
              </a:ext>
            </a:extLst>
          </p:cNvPr>
          <p:cNvSpPr txBox="1"/>
          <p:nvPr/>
        </p:nvSpPr>
        <p:spPr>
          <a:xfrm>
            <a:off x="1216422" y="5185246"/>
            <a:ext cx="2767538" cy="369332"/>
          </a:xfrm>
          <a:prstGeom prst="rect">
            <a:avLst/>
          </a:prstGeom>
          <a:noFill/>
        </p:spPr>
        <p:txBody>
          <a:bodyPr wrap="square">
            <a:spAutoFit/>
          </a:bodyPr>
          <a:lstStyle/>
          <a:p>
            <a:r>
              <a:rPr lang="en-US"/>
              <a:t>Who sent the message?</a:t>
            </a:r>
          </a:p>
        </p:txBody>
      </p:sp>
      <p:cxnSp>
        <p:nvCxnSpPr>
          <p:cNvPr id="15" name="Straight Arrow Connector 14">
            <a:extLst>
              <a:ext uri="{FF2B5EF4-FFF2-40B4-BE49-F238E27FC236}">
                <a16:creationId xmlns:a16="http://schemas.microsoft.com/office/drawing/2014/main" id="{D09DDDD0-DC4F-4848-9B94-1640E075304D}"/>
              </a:ext>
            </a:extLst>
          </p:cNvPr>
          <p:cNvCxnSpPr>
            <a:cxnSpLocks/>
          </p:cNvCxnSpPr>
          <p:nvPr/>
        </p:nvCxnSpPr>
        <p:spPr>
          <a:xfrm>
            <a:off x="3753853" y="5382126"/>
            <a:ext cx="3529263"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8274860-0BE5-4F67-AD62-115C27278234}"/>
              </a:ext>
            </a:extLst>
          </p:cNvPr>
          <p:cNvSpPr/>
          <p:nvPr/>
        </p:nvSpPr>
        <p:spPr>
          <a:xfrm>
            <a:off x="7557375" y="5276398"/>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descr="Text&#10;&#10;Description automatically generated">
            <a:extLst>
              <a:ext uri="{FF2B5EF4-FFF2-40B4-BE49-F238E27FC236}">
                <a16:creationId xmlns:a16="http://schemas.microsoft.com/office/drawing/2014/main" id="{4DFD8402-75D4-4ABD-BEE7-C43D58CBF271}"/>
              </a:ext>
            </a:extLst>
          </p:cNvPr>
          <p:cNvPicPr>
            <a:picLocks noChangeAspect="1"/>
          </p:cNvPicPr>
          <p:nvPr/>
        </p:nvPicPr>
        <p:blipFill>
          <a:blip r:embed="rId4"/>
          <a:stretch>
            <a:fillRect/>
          </a:stretch>
        </p:blipFill>
        <p:spPr>
          <a:xfrm>
            <a:off x="8061929" y="3705830"/>
            <a:ext cx="2951781" cy="910483"/>
          </a:xfrm>
          <a:prstGeom prst="rect">
            <a:avLst/>
          </a:prstGeom>
        </p:spPr>
      </p:pic>
      <p:cxnSp>
        <p:nvCxnSpPr>
          <p:cNvPr id="20" name="Straight Arrow Connector 19">
            <a:extLst>
              <a:ext uri="{FF2B5EF4-FFF2-40B4-BE49-F238E27FC236}">
                <a16:creationId xmlns:a16="http://schemas.microsoft.com/office/drawing/2014/main" id="{24E36C14-B28D-4673-9B1C-9B0DD47955AE}"/>
              </a:ext>
            </a:extLst>
          </p:cNvPr>
          <p:cNvCxnSpPr>
            <a:cxnSpLocks/>
          </p:cNvCxnSpPr>
          <p:nvPr/>
        </p:nvCxnSpPr>
        <p:spPr>
          <a:xfrm flipV="1">
            <a:off x="9617242" y="4243137"/>
            <a:ext cx="0" cy="1033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3679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51F0-5951-44FE-BD84-21247EBCA017}"/>
              </a:ext>
            </a:extLst>
          </p:cNvPr>
          <p:cNvSpPr>
            <a:spLocks noGrp="1"/>
          </p:cNvSpPr>
          <p:nvPr>
            <p:ph type="title"/>
          </p:nvPr>
        </p:nvSpPr>
        <p:spPr/>
        <p:txBody>
          <a:bodyPr/>
          <a:lstStyle/>
          <a:p>
            <a:r>
              <a:rPr lang="en-US" dirty="0">
                <a:cs typeface="Calibri Light"/>
              </a:rPr>
              <a:t>What table describes conversation (</a:t>
            </a:r>
            <a:r>
              <a:rPr lang="en-US" sz="3600" i="1" dirty="0">
                <a:solidFill>
                  <a:srgbClr val="7030A0"/>
                </a:solidFill>
                <a:latin typeface="+mn-lt"/>
                <a:ea typeface="+mn-ea"/>
                <a:cs typeface="Calibri"/>
              </a:rPr>
              <a:t>threads</a:t>
            </a:r>
            <a:r>
              <a:rPr lang="en-US" dirty="0">
                <a:cs typeface="Calibri Light"/>
              </a:rPr>
              <a:t>)?</a:t>
            </a:r>
          </a:p>
        </p:txBody>
      </p:sp>
      <p:pic>
        <p:nvPicPr>
          <p:cNvPr id="4" name="Picture 4">
            <a:extLst>
              <a:ext uri="{FF2B5EF4-FFF2-40B4-BE49-F238E27FC236}">
                <a16:creationId xmlns:a16="http://schemas.microsoft.com/office/drawing/2014/main" id="{048279A1-1012-4FE6-9F28-F5716B0CAE90}"/>
              </a:ext>
            </a:extLst>
          </p:cNvPr>
          <p:cNvPicPr>
            <a:picLocks noChangeAspect="1"/>
          </p:cNvPicPr>
          <p:nvPr/>
        </p:nvPicPr>
        <p:blipFill>
          <a:blip r:embed="rId2"/>
          <a:stretch>
            <a:fillRect/>
          </a:stretch>
        </p:blipFill>
        <p:spPr>
          <a:xfrm>
            <a:off x="969971" y="2740675"/>
            <a:ext cx="10698996" cy="3182551"/>
          </a:xfrm>
          <a:prstGeom prst="rect">
            <a:avLst/>
          </a:prstGeom>
        </p:spPr>
      </p:pic>
      <p:sp>
        <p:nvSpPr>
          <p:cNvPr id="5" name="Rectangle 4">
            <a:extLst>
              <a:ext uri="{FF2B5EF4-FFF2-40B4-BE49-F238E27FC236}">
                <a16:creationId xmlns:a16="http://schemas.microsoft.com/office/drawing/2014/main" id="{778859F5-47D3-4A10-8708-54BE62C6D958}"/>
              </a:ext>
            </a:extLst>
          </p:cNvPr>
          <p:cNvSpPr/>
          <p:nvPr/>
        </p:nvSpPr>
        <p:spPr>
          <a:xfrm>
            <a:off x="1858540" y="3132123"/>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8E0C9-E5AF-490A-B1EC-E1C20CFE983F}"/>
              </a:ext>
            </a:extLst>
          </p:cNvPr>
          <p:cNvSpPr/>
          <p:nvPr/>
        </p:nvSpPr>
        <p:spPr>
          <a:xfrm>
            <a:off x="2698031" y="3132122"/>
            <a:ext cx="1149458"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6CB5DD-18F1-47C3-BFBA-8D6BED560762}"/>
              </a:ext>
            </a:extLst>
          </p:cNvPr>
          <p:cNvSpPr/>
          <p:nvPr/>
        </p:nvSpPr>
        <p:spPr>
          <a:xfrm>
            <a:off x="6055997" y="3132122"/>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7CE06-35FF-4DC9-92E1-CD91A7475F68}"/>
              </a:ext>
            </a:extLst>
          </p:cNvPr>
          <p:cNvSpPr/>
          <p:nvPr/>
        </p:nvSpPr>
        <p:spPr>
          <a:xfrm>
            <a:off x="8600302" y="3132123"/>
            <a:ext cx="374543"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5D1D0-0718-43C7-9E95-8C742EFF04DA}"/>
              </a:ext>
            </a:extLst>
          </p:cNvPr>
          <p:cNvSpPr/>
          <p:nvPr/>
        </p:nvSpPr>
        <p:spPr>
          <a:xfrm>
            <a:off x="10318031" y="3132123"/>
            <a:ext cx="1226949"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3BD246-2242-4464-8644-F5A43A6678D1}"/>
              </a:ext>
            </a:extLst>
          </p:cNvPr>
          <p:cNvSpPr/>
          <p:nvPr/>
        </p:nvSpPr>
        <p:spPr>
          <a:xfrm>
            <a:off x="1304924" y="3138487"/>
            <a:ext cx="27384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D6194A-B0A7-4583-AE8B-06C3D7C1F5CC}"/>
              </a:ext>
            </a:extLst>
          </p:cNvPr>
          <p:cNvSpPr/>
          <p:nvPr/>
        </p:nvSpPr>
        <p:spPr>
          <a:xfrm>
            <a:off x="1578769" y="3673733"/>
            <a:ext cx="1119262" cy="2195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5B207-45E8-423C-8E91-11054F079CCA}"/>
              </a:ext>
            </a:extLst>
          </p:cNvPr>
          <p:cNvSpPr txBox="1"/>
          <p:nvPr/>
        </p:nvSpPr>
        <p:spPr>
          <a:xfrm>
            <a:off x="257422" y="1541596"/>
            <a:ext cx="1580724" cy="338554"/>
          </a:xfrm>
          <a:prstGeom prst="rect">
            <a:avLst/>
          </a:prstGeom>
          <a:solidFill>
            <a:schemeClr val="accent4">
              <a:lumMod val="20000"/>
              <a:lumOff val="80000"/>
            </a:schemeClr>
          </a:solidFill>
        </p:spPr>
        <p:txBody>
          <a:bodyPr wrap="square">
            <a:spAutoFit/>
          </a:bodyPr>
          <a:lstStyle/>
          <a:p>
            <a:r>
              <a:rPr lang="en-US" sz="1600"/>
              <a:t>conversation ID</a:t>
            </a:r>
          </a:p>
        </p:txBody>
      </p:sp>
      <p:cxnSp>
        <p:nvCxnSpPr>
          <p:cNvPr id="16" name="Straight Arrow Connector 15">
            <a:extLst>
              <a:ext uri="{FF2B5EF4-FFF2-40B4-BE49-F238E27FC236}">
                <a16:creationId xmlns:a16="http://schemas.microsoft.com/office/drawing/2014/main" id="{075C8A8C-6CBB-4A04-8786-AC881E984AE0}"/>
              </a:ext>
            </a:extLst>
          </p:cNvPr>
          <p:cNvCxnSpPr>
            <a:cxnSpLocks/>
          </p:cNvCxnSpPr>
          <p:nvPr/>
        </p:nvCxnSpPr>
        <p:spPr>
          <a:xfrm flipH="1">
            <a:off x="1441846" y="1825423"/>
            <a:ext cx="24487" cy="11985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DB0AB06-4DDF-48B9-AB17-959E6EFB942F}"/>
              </a:ext>
            </a:extLst>
          </p:cNvPr>
          <p:cNvCxnSpPr>
            <a:cxnSpLocks/>
          </p:cNvCxnSpPr>
          <p:nvPr/>
        </p:nvCxnSpPr>
        <p:spPr>
          <a:xfrm flipH="1">
            <a:off x="2047111" y="1282991"/>
            <a:ext cx="552017" cy="147245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D634276-960F-4204-A9E7-594B4E40F071}"/>
              </a:ext>
            </a:extLst>
          </p:cNvPr>
          <p:cNvSpPr txBox="1"/>
          <p:nvPr/>
        </p:nvSpPr>
        <p:spPr>
          <a:xfrm>
            <a:off x="2599128" y="1966438"/>
            <a:ext cx="1580724" cy="584775"/>
          </a:xfrm>
          <a:prstGeom prst="rect">
            <a:avLst/>
          </a:prstGeom>
          <a:solidFill>
            <a:schemeClr val="accent4">
              <a:lumMod val="20000"/>
              <a:lumOff val="80000"/>
            </a:schemeClr>
          </a:solidFill>
        </p:spPr>
        <p:txBody>
          <a:bodyPr wrap="square">
            <a:spAutoFit/>
          </a:bodyPr>
          <a:lstStyle/>
          <a:p>
            <a:r>
              <a:rPr lang="en-US" sz="1600"/>
              <a:t>conversation start date</a:t>
            </a:r>
          </a:p>
        </p:txBody>
      </p:sp>
      <p:cxnSp>
        <p:nvCxnSpPr>
          <p:cNvPr id="21" name="Straight Arrow Connector 20">
            <a:extLst>
              <a:ext uri="{FF2B5EF4-FFF2-40B4-BE49-F238E27FC236}">
                <a16:creationId xmlns:a16="http://schemas.microsoft.com/office/drawing/2014/main" id="{F00BAEF7-72E0-4BEC-B67B-3EB83DBB6705}"/>
              </a:ext>
            </a:extLst>
          </p:cNvPr>
          <p:cNvCxnSpPr>
            <a:cxnSpLocks/>
            <a:stCxn id="20" idx="2"/>
          </p:cNvCxnSpPr>
          <p:nvPr/>
        </p:nvCxnSpPr>
        <p:spPr>
          <a:xfrm flipH="1">
            <a:off x="2205786" y="2551213"/>
            <a:ext cx="1183704" cy="5621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539B026-5FF6-4C35-A126-5D500B443F39}"/>
              </a:ext>
            </a:extLst>
          </p:cNvPr>
          <p:cNvSpPr txBox="1"/>
          <p:nvPr/>
        </p:nvSpPr>
        <p:spPr>
          <a:xfrm>
            <a:off x="6312524" y="1336454"/>
            <a:ext cx="2662321" cy="1323439"/>
          </a:xfrm>
          <a:prstGeom prst="rect">
            <a:avLst/>
          </a:prstGeom>
          <a:solidFill>
            <a:schemeClr val="accent4">
              <a:lumMod val="20000"/>
              <a:lumOff val="80000"/>
            </a:schemeClr>
          </a:solidFill>
        </p:spPr>
        <p:txBody>
          <a:bodyPr wrap="square">
            <a:spAutoFit/>
          </a:bodyPr>
          <a:lstStyle/>
          <a:p>
            <a:r>
              <a:rPr lang="en-GB" sz="1600" dirty="0"/>
              <a:t>stores only the content of a short message or multimedia message, the rest of the content is indicated by an ellipsis</a:t>
            </a:r>
          </a:p>
        </p:txBody>
      </p:sp>
      <p:cxnSp>
        <p:nvCxnSpPr>
          <p:cNvPr id="24" name="Straight Arrow Connector 23">
            <a:extLst>
              <a:ext uri="{FF2B5EF4-FFF2-40B4-BE49-F238E27FC236}">
                <a16:creationId xmlns:a16="http://schemas.microsoft.com/office/drawing/2014/main" id="{100BCBD1-D914-4209-94B7-EE0F9D90B124}"/>
              </a:ext>
            </a:extLst>
          </p:cNvPr>
          <p:cNvCxnSpPr>
            <a:cxnSpLocks/>
          </p:cNvCxnSpPr>
          <p:nvPr/>
        </p:nvCxnSpPr>
        <p:spPr>
          <a:xfrm flipH="1">
            <a:off x="6408821" y="2480250"/>
            <a:ext cx="256675" cy="550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1D4B3425-9274-4B5D-8F4B-7770AEFFEF72}"/>
              </a:ext>
            </a:extLst>
          </p:cNvPr>
          <p:cNvSpPr txBox="1"/>
          <p:nvPr/>
        </p:nvSpPr>
        <p:spPr>
          <a:xfrm>
            <a:off x="3882497" y="1419502"/>
            <a:ext cx="2072048" cy="338554"/>
          </a:xfrm>
          <a:prstGeom prst="rect">
            <a:avLst/>
          </a:prstGeom>
          <a:solidFill>
            <a:schemeClr val="accent4">
              <a:lumMod val="20000"/>
              <a:lumOff val="80000"/>
            </a:schemeClr>
          </a:solidFill>
        </p:spPr>
        <p:txBody>
          <a:bodyPr wrap="square">
            <a:spAutoFit/>
          </a:bodyPr>
          <a:lstStyle/>
          <a:p>
            <a:r>
              <a:rPr lang="en-US" sz="1600"/>
              <a:t>number of messages</a:t>
            </a:r>
          </a:p>
        </p:txBody>
      </p:sp>
      <p:cxnSp>
        <p:nvCxnSpPr>
          <p:cNvPr id="31" name="Straight Arrow Connector 30">
            <a:extLst>
              <a:ext uri="{FF2B5EF4-FFF2-40B4-BE49-F238E27FC236}">
                <a16:creationId xmlns:a16="http://schemas.microsoft.com/office/drawing/2014/main" id="{D9EAC05A-A212-44E1-B807-A4DD3CC9763B}"/>
              </a:ext>
            </a:extLst>
          </p:cNvPr>
          <p:cNvCxnSpPr>
            <a:cxnSpLocks/>
            <a:stCxn id="28" idx="2"/>
          </p:cNvCxnSpPr>
          <p:nvPr/>
        </p:nvCxnSpPr>
        <p:spPr>
          <a:xfrm flipH="1">
            <a:off x="3847491" y="1758056"/>
            <a:ext cx="1071030" cy="12937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B7A30C7-4948-4AD6-B209-98CD849161F0}"/>
              </a:ext>
            </a:extLst>
          </p:cNvPr>
          <p:cNvSpPr txBox="1"/>
          <p:nvPr/>
        </p:nvSpPr>
        <p:spPr>
          <a:xfrm>
            <a:off x="9232938" y="1680665"/>
            <a:ext cx="1828094" cy="830997"/>
          </a:xfrm>
          <a:prstGeom prst="rect">
            <a:avLst/>
          </a:prstGeom>
          <a:solidFill>
            <a:schemeClr val="accent4">
              <a:lumMod val="20000"/>
              <a:lumOff val="80000"/>
            </a:schemeClr>
          </a:solidFill>
        </p:spPr>
        <p:txBody>
          <a:bodyPr wrap="square">
            <a:spAutoFit/>
          </a:bodyPr>
          <a:lstStyle/>
          <a:p>
            <a:r>
              <a:rPr lang="en-US" sz="1600"/>
              <a:t>messages read flag</a:t>
            </a:r>
          </a:p>
          <a:p>
            <a:r>
              <a:rPr lang="en-US" sz="1600"/>
              <a:t>0: unread</a:t>
            </a:r>
          </a:p>
          <a:p>
            <a:r>
              <a:rPr lang="en-US" sz="1600"/>
              <a:t>1: has read</a:t>
            </a:r>
          </a:p>
        </p:txBody>
      </p:sp>
      <p:cxnSp>
        <p:nvCxnSpPr>
          <p:cNvPr id="36" name="Straight Arrow Connector 35">
            <a:extLst>
              <a:ext uri="{FF2B5EF4-FFF2-40B4-BE49-F238E27FC236}">
                <a16:creationId xmlns:a16="http://schemas.microsoft.com/office/drawing/2014/main" id="{449F1721-6D50-4FD5-8BB7-BD295833B6AB}"/>
              </a:ext>
            </a:extLst>
          </p:cNvPr>
          <p:cNvCxnSpPr>
            <a:cxnSpLocks/>
          </p:cNvCxnSpPr>
          <p:nvPr/>
        </p:nvCxnSpPr>
        <p:spPr>
          <a:xfrm flipH="1">
            <a:off x="8924902" y="2501366"/>
            <a:ext cx="970863" cy="6120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515EE217-3D94-9EEE-7DCF-08BF3E3BB400}"/>
              </a:ext>
            </a:extLst>
          </p:cNvPr>
          <p:cNvSpPr/>
          <p:nvPr/>
        </p:nvSpPr>
        <p:spPr>
          <a:xfrm>
            <a:off x="1548573" y="3931439"/>
            <a:ext cx="2298915" cy="231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6AC6D3C-4AB1-3BD3-8D17-21753ABCD993}"/>
              </a:ext>
            </a:extLst>
          </p:cNvPr>
          <p:cNvCxnSpPr>
            <a:cxnSpLocks/>
            <a:stCxn id="28" idx="2"/>
          </p:cNvCxnSpPr>
          <p:nvPr/>
        </p:nvCxnSpPr>
        <p:spPr>
          <a:xfrm flipH="1">
            <a:off x="3699455" y="1758056"/>
            <a:ext cx="1219066" cy="2173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692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52885-252E-8B10-199F-4FB00B1686BC}"/>
              </a:ext>
            </a:extLst>
          </p:cNvPr>
          <p:cNvPicPr>
            <a:picLocks noChangeAspect="1"/>
          </p:cNvPicPr>
          <p:nvPr/>
        </p:nvPicPr>
        <p:blipFill>
          <a:blip r:embed="rId2"/>
          <a:stretch>
            <a:fillRect/>
          </a:stretch>
        </p:blipFill>
        <p:spPr>
          <a:xfrm>
            <a:off x="925450" y="2484038"/>
            <a:ext cx="10008788" cy="2156542"/>
          </a:xfrm>
          <a:prstGeom prst="rect">
            <a:avLst/>
          </a:prstGeom>
        </p:spPr>
      </p:pic>
      <p:sp>
        <p:nvSpPr>
          <p:cNvPr id="5" name="TextBox 4">
            <a:extLst>
              <a:ext uri="{FF2B5EF4-FFF2-40B4-BE49-F238E27FC236}">
                <a16:creationId xmlns:a16="http://schemas.microsoft.com/office/drawing/2014/main" id="{276D7265-2506-DE65-92F0-2D1FD111EBB3}"/>
              </a:ext>
            </a:extLst>
          </p:cNvPr>
          <p:cNvSpPr txBox="1"/>
          <p:nvPr/>
        </p:nvSpPr>
        <p:spPr>
          <a:xfrm>
            <a:off x="982980" y="2103120"/>
            <a:ext cx="3213893" cy="369332"/>
          </a:xfrm>
          <a:prstGeom prst="rect">
            <a:avLst/>
          </a:prstGeom>
          <a:solidFill>
            <a:schemeClr val="accent4"/>
          </a:solidFill>
        </p:spPr>
        <p:txBody>
          <a:bodyPr wrap="none" rtlCol="0">
            <a:spAutoFit/>
          </a:bodyPr>
          <a:lstStyle/>
          <a:p>
            <a:r>
              <a:rPr lang="en-US" dirty="0"/>
              <a:t>The rest of rows in threads table</a:t>
            </a:r>
          </a:p>
        </p:txBody>
      </p:sp>
      <p:sp>
        <p:nvSpPr>
          <p:cNvPr id="6" name="Rectangle 5">
            <a:extLst>
              <a:ext uri="{FF2B5EF4-FFF2-40B4-BE49-F238E27FC236}">
                <a16:creationId xmlns:a16="http://schemas.microsoft.com/office/drawing/2014/main" id="{FDD5516B-764B-97C3-52AB-2F7021EDABC7}"/>
              </a:ext>
            </a:extLst>
          </p:cNvPr>
          <p:cNvSpPr/>
          <p:nvPr/>
        </p:nvSpPr>
        <p:spPr>
          <a:xfrm>
            <a:off x="1228533" y="3657118"/>
            <a:ext cx="6543867" cy="244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78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DBEF7-69BB-FBF8-6E72-769D89E31753}"/>
              </a:ext>
            </a:extLst>
          </p:cNvPr>
          <p:cNvSpPr>
            <a:spLocks noGrp="1"/>
          </p:cNvSpPr>
          <p:nvPr>
            <p:ph type="title"/>
          </p:nvPr>
        </p:nvSpPr>
        <p:spPr/>
        <p:txBody>
          <a:bodyPr/>
          <a:lstStyle/>
          <a:p>
            <a:r>
              <a:rPr lang="en-US" dirty="0"/>
              <a:t>Investigate </a:t>
            </a:r>
            <a:r>
              <a:rPr lang="en-US" dirty="0" err="1">
                <a:solidFill>
                  <a:schemeClr val="accent2"/>
                </a:solidFill>
              </a:rPr>
              <a:t>pdu</a:t>
            </a:r>
            <a:r>
              <a:rPr lang="en-US" dirty="0"/>
              <a:t> table</a:t>
            </a:r>
          </a:p>
        </p:txBody>
      </p:sp>
      <p:sp>
        <p:nvSpPr>
          <p:cNvPr id="4" name="Text Placeholder 3">
            <a:extLst>
              <a:ext uri="{FF2B5EF4-FFF2-40B4-BE49-F238E27FC236}">
                <a16:creationId xmlns:a16="http://schemas.microsoft.com/office/drawing/2014/main" id="{A32E647F-2ADA-BA66-63D3-3E214D1D75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6560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7F16B-1C66-8E3A-93D0-BBF12153AEAF}"/>
              </a:ext>
            </a:extLst>
          </p:cNvPr>
          <p:cNvPicPr>
            <a:picLocks noChangeAspect="1"/>
          </p:cNvPicPr>
          <p:nvPr/>
        </p:nvPicPr>
        <p:blipFill>
          <a:blip r:embed="rId3"/>
          <a:stretch>
            <a:fillRect/>
          </a:stretch>
        </p:blipFill>
        <p:spPr>
          <a:xfrm>
            <a:off x="769620" y="3882710"/>
            <a:ext cx="10719313" cy="2761176"/>
          </a:xfrm>
          <a:prstGeom prst="rect">
            <a:avLst/>
          </a:prstGeom>
        </p:spPr>
      </p:pic>
      <p:sp>
        <p:nvSpPr>
          <p:cNvPr id="12" name="TextBox 11">
            <a:extLst>
              <a:ext uri="{FF2B5EF4-FFF2-40B4-BE49-F238E27FC236}">
                <a16:creationId xmlns:a16="http://schemas.microsoft.com/office/drawing/2014/main" id="{1E9C9375-3569-B8BA-32F7-2307B0D1A0FA}"/>
              </a:ext>
            </a:extLst>
          </p:cNvPr>
          <p:cNvSpPr txBox="1"/>
          <p:nvPr/>
        </p:nvSpPr>
        <p:spPr>
          <a:xfrm>
            <a:off x="703067" y="333948"/>
            <a:ext cx="10609836" cy="3693319"/>
          </a:xfrm>
          <a:prstGeom prst="rect">
            <a:avLst/>
          </a:prstGeom>
          <a:noFill/>
        </p:spPr>
        <p:txBody>
          <a:bodyPr wrap="square">
            <a:spAutoFit/>
          </a:bodyPr>
          <a:lstStyle/>
          <a:p>
            <a:pPr marL="285750" indent="-285750">
              <a:buFont typeface="Arial" panose="020B0604020202020204" pitchFamily="34" charset="0"/>
              <a:buChar char="•"/>
            </a:pPr>
            <a:r>
              <a:rPr lang="en-US" b="1" dirty="0" err="1"/>
              <a:t>thread_id</a:t>
            </a:r>
            <a:r>
              <a:rPr lang="en-US" b="1" dirty="0"/>
              <a:t>:  </a:t>
            </a:r>
            <a:r>
              <a:rPr lang="en-GB" dirty="0"/>
              <a:t>Organizes messages into conversations. For example, all messages with </a:t>
            </a:r>
            <a:r>
              <a:rPr lang="en-GB" dirty="0" err="1"/>
              <a:t>thread_id</a:t>
            </a:r>
            <a:r>
              <a:rPr lang="en-GB" dirty="0"/>
              <a:t> 17 belong to the same conversation.</a:t>
            </a:r>
          </a:p>
          <a:p>
            <a:pPr marL="285750" indent="-285750">
              <a:buFont typeface="Arial" panose="020B0604020202020204" pitchFamily="34" charset="0"/>
              <a:buChar char="•"/>
            </a:pPr>
            <a:r>
              <a:rPr lang="en-US" b="1" dirty="0"/>
              <a:t>date</a:t>
            </a:r>
            <a:r>
              <a:rPr lang="en-US" dirty="0"/>
              <a:t>: </a:t>
            </a:r>
            <a:r>
              <a:rPr lang="en-GB" dirty="0"/>
              <a:t>The timestamp when the message was sent or received, stored as a Unix epoch time (in milliseconds).</a:t>
            </a:r>
          </a:p>
          <a:p>
            <a:pPr marL="285750" indent="-285750">
              <a:buFont typeface="Arial" panose="020B0604020202020204" pitchFamily="34" charset="0"/>
              <a:buChar char="•"/>
            </a:pPr>
            <a:r>
              <a:rPr lang="en-US" b="1" dirty="0" err="1"/>
              <a:t>msg_box</a:t>
            </a:r>
            <a:r>
              <a:rPr lang="en-US" dirty="0"/>
              <a:t>: </a:t>
            </a:r>
            <a:r>
              <a:rPr lang="en-GB" dirty="0" err="1"/>
              <a:t>msg_box</a:t>
            </a:r>
            <a:r>
              <a:rPr lang="en-GB" dirty="0"/>
              <a:t> 1 are incoming MMS messages, and those with </a:t>
            </a:r>
            <a:r>
              <a:rPr lang="en-GB" dirty="0" err="1"/>
              <a:t>msg_box</a:t>
            </a:r>
            <a:r>
              <a:rPr lang="en-GB" dirty="0"/>
              <a:t> 2 are outgoing MMS messages.</a:t>
            </a:r>
          </a:p>
          <a:p>
            <a:pPr marL="285750" indent="-285750">
              <a:buFont typeface="Arial" panose="020B0604020202020204" pitchFamily="34" charset="0"/>
              <a:buChar char="•"/>
            </a:pPr>
            <a:r>
              <a:rPr lang="en-US" b="1" dirty="0"/>
              <a:t>read</a:t>
            </a:r>
            <a:r>
              <a:rPr lang="en-US" dirty="0"/>
              <a:t>: 0 = Unread.1 = Read.</a:t>
            </a:r>
          </a:p>
          <a:p>
            <a:pPr marL="285750" indent="-285750">
              <a:buFont typeface="Arial" panose="020B0604020202020204" pitchFamily="34" charset="0"/>
              <a:buChar char="•"/>
            </a:pPr>
            <a:r>
              <a:rPr lang="en-US" b="1" dirty="0" err="1"/>
              <a:t>ct_t</a:t>
            </a:r>
            <a:r>
              <a:rPr lang="en-US" b="1" dirty="0"/>
              <a:t>: </a:t>
            </a:r>
            <a:r>
              <a:rPr lang="en-GB" dirty="0"/>
              <a:t>content type of the message: Specifies the format of the MMS message. </a:t>
            </a:r>
            <a:r>
              <a:rPr lang="en-US" dirty="0">
                <a:solidFill>
                  <a:schemeClr val="accent2"/>
                </a:solidFill>
              </a:rPr>
              <a:t>application/</a:t>
            </a:r>
            <a:r>
              <a:rPr lang="en-US" dirty="0" err="1">
                <a:solidFill>
                  <a:schemeClr val="accent2"/>
                </a:solidFill>
              </a:rPr>
              <a:t>vnd.wap.multipart.related</a:t>
            </a:r>
            <a:r>
              <a:rPr lang="en-US" dirty="0">
                <a:solidFill>
                  <a:schemeClr val="accent2"/>
                </a:solidFill>
              </a:rPr>
              <a:t> </a:t>
            </a:r>
            <a:r>
              <a:rPr lang="en-US" dirty="0"/>
              <a:t>indicates a multipart MMS message (e.g., containing text and media). NULL values might indicate SMS messages or messages without a specified content type.</a:t>
            </a:r>
          </a:p>
          <a:p>
            <a:pPr marL="285750" indent="-285750">
              <a:buFont typeface="Arial" panose="020B0604020202020204" pitchFamily="34" charset="0"/>
              <a:buChar char="•"/>
            </a:pPr>
            <a:r>
              <a:rPr lang="en-GB" b="1" dirty="0" err="1"/>
              <a:t>ct_l</a:t>
            </a:r>
            <a:r>
              <a:rPr lang="en-GB" b="1" dirty="0"/>
              <a:t>: </a:t>
            </a:r>
            <a:r>
              <a:rPr lang="en-GB" dirty="0"/>
              <a:t>The content location, often a URL or reference to where the MMS content can be retrieved (e.g., from a carrier’s server).</a:t>
            </a:r>
          </a:p>
          <a:p>
            <a:pPr marL="285750" indent="-285750">
              <a:buFont typeface="Arial" panose="020B0604020202020204" pitchFamily="34" charset="0"/>
              <a:buChar char="•"/>
            </a:pPr>
            <a:r>
              <a:rPr lang="en-US" b="1" dirty="0" err="1"/>
              <a:t>m_type</a:t>
            </a:r>
            <a:r>
              <a:rPr lang="en-US" dirty="0"/>
              <a:t>: The MMS message type. </a:t>
            </a:r>
            <a:r>
              <a:rPr lang="en-GB" dirty="0"/>
              <a:t>128 = MMS notification (indicating an MMS is available to download).130 = MMS delivery report.132 = MMS message (the actual message).</a:t>
            </a:r>
            <a:endParaRPr lang="en-US"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71588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36B0-F509-2829-17EA-FB742F504A5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279C2E-27A0-BF71-596B-3B9FCA9B051F}"/>
              </a:ext>
            </a:extLst>
          </p:cNvPr>
          <p:cNvPicPr>
            <a:picLocks noChangeAspect="1"/>
          </p:cNvPicPr>
          <p:nvPr/>
        </p:nvPicPr>
        <p:blipFill>
          <a:blip r:embed="rId3"/>
          <a:stretch>
            <a:fillRect/>
          </a:stretch>
        </p:blipFill>
        <p:spPr>
          <a:xfrm>
            <a:off x="529368" y="3253740"/>
            <a:ext cx="11133264" cy="2474058"/>
          </a:xfrm>
          <a:prstGeom prst="rect">
            <a:avLst/>
          </a:prstGeom>
        </p:spPr>
      </p:pic>
      <p:sp>
        <p:nvSpPr>
          <p:cNvPr id="3" name="TextBox 2">
            <a:extLst>
              <a:ext uri="{FF2B5EF4-FFF2-40B4-BE49-F238E27FC236}">
                <a16:creationId xmlns:a16="http://schemas.microsoft.com/office/drawing/2014/main" id="{CD7ACD3E-CC83-F865-B39B-836C898B1270}"/>
              </a:ext>
            </a:extLst>
          </p:cNvPr>
          <p:cNvSpPr txBox="1"/>
          <p:nvPr/>
        </p:nvSpPr>
        <p:spPr>
          <a:xfrm>
            <a:off x="647700" y="954942"/>
            <a:ext cx="10416540" cy="2031325"/>
          </a:xfrm>
          <a:prstGeom prst="rect">
            <a:avLst/>
          </a:prstGeom>
          <a:noFill/>
        </p:spPr>
        <p:txBody>
          <a:bodyPr wrap="square">
            <a:spAutoFit/>
          </a:bodyPr>
          <a:lstStyle/>
          <a:p>
            <a:r>
              <a:rPr lang="en-US" b="1" dirty="0" err="1"/>
              <a:t>pri</a:t>
            </a:r>
            <a:r>
              <a:rPr lang="en-US" dirty="0"/>
              <a:t>: </a:t>
            </a:r>
            <a:r>
              <a:rPr lang="en-GB" dirty="0"/>
              <a:t>The priority of the MMS message, as set by the sender or network. 129 = Low priority.130 = Normal priority (default).131 = High priority.</a:t>
            </a:r>
            <a:endParaRPr lang="en-US" dirty="0"/>
          </a:p>
          <a:p>
            <a:r>
              <a:rPr lang="en-US" b="1" dirty="0" err="1"/>
              <a:t>st</a:t>
            </a:r>
            <a:r>
              <a:rPr lang="en-US" dirty="0"/>
              <a:t>: </a:t>
            </a:r>
            <a:r>
              <a:rPr lang="en-GB" dirty="0"/>
              <a:t>The status of the MMS message, often used for MMS notifications to indicate the retrieval status.</a:t>
            </a:r>
          </a:p>
          <a:p>
            <a:r>
              <a:rPr lang="en-GB" b="1" dirty="0"/>
              <a:t>seen</a:t>
            </a:r>
            <a:r>
              <a:rPr lang="en-GB" dirty="0"/>
              <a:t>: Indicates whether the message has been seen by the user (e.g., displayed in the messaging app).0 = Not seen.1 = Seen.</a:t>
            </a:r>
          </a:p>
          <a:p>
            <a:r>
              <a:rPr lang="en-GB" b="1" dirty="0" err="1"/>
              <a:t>text_only</a:t>
            </a:r>
            <a:r>
              <a:rPr lang="en-GB" b="1" dirty="0"/>
              <a:t>: </a:t>
            </a:r>
            <a:r>
              <a:rPr lang="en-GB" dirty="0"/>
              <a:t>Indicates whether the MMS message contains only text (no multimedia).0 = Contains multimedia (e.g., images, videos).1 = Text only.</a:t>
            </a:r>
            <a:endParaRPr lang="en-US" dirty="0"/>
          </a:p>
        </p:txBody>
      </p:sp>
    </p:spTree>
    <p:extLst>
      <p:ext uri="{BB962C8B-B14F-4D97-AF65-F5344CB8AC3E}">
        <p14:creationId xmlns:p14="http://schemas.microsoft.com/office/powerpoint/2010/main" val="1499821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09E89-FC1F-4B44-E769-11B706359843}"/>
              </a:ext>
            </a:extLst>
          </p:cNvPr>
          <p:cNvPicPr>
            <a:picLocks noChangeAspect="1"/>
          </p:cNvPicPr>
          <p:nvPr/>
        </p:nvPicPr>
        <p:blipFill>
          <a:blip r:embed="rId2"/>
          <a:stretch>
            <a:fillRect/>
          </a:stretch>
        </p:blipFill>
        <p:spPr>
          <a:xfrm>
            <a:off x="1278548" y="323614"/>
            <a:ext cx="8637612" cy="5933665"/>
          </a:xfrm>
          <a:prstGeom prst="rect">
            <a:avLst/>
          </a:prstGeom>
        </p:spPr>
      </p:pic>
    </p:spTree>
    <p:extLst>
      <p:ext uri="{BB962C8B-B14F-4D97-AF65-F5344CB8AC3E}">
        <p14:creationId xmlns:p14="http://schemas.microsoft.com/office/powerpoint/2010/main" val="2844195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02E3-ECB8-FEBC-C01F-803EC38CB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369CF2-CC5C-8A31-9171-0B81BF00BF05}"/>
              </a:ext>
            </a:extLst>
          </p:cNvPr>
          <p:cNvSpPr>
            <a:spLocks noGrp="1"/>
          </p:cNvSpPr>
          <p:nvPr>
            <p:ph type="title"/>
          </p:nvPr>
        </p:nvSpPr>
        <p:spPr/>
        <p:txBody>
          <a:bodyPr/>
          <a:lstStyle/>
          <a:p>
            <a:r>
              <a:rPr lang="en-US" dirty="0"/>
              <a:t>Investigate </a:t>
            </a:r>
            <a:r>
              <a:rPr lang="en-US" dirty="0">
                <a:solidFill>
                  <a:schemeClr val="accent2"/>
                </a:solidFill>
              </a:rPr>
              <a:t>part</a:t>
            </a:r>
            <a:r>
              <a:rPr lang="en-US" dirty="0"/>
              <a:t> table</a:t>
            </a:r>
          </a:p>
        </p:txBody>
      </p:sp>
      <p:sp>
        <p:nvSpPr>
          <p:cNvPr id="4" name="Text Placeholder 3">
            <a:extLst>
              <a:ext uri="{FF2B5EF4-FFF2-40B4-BE49-F238E27FC236}">
                <a16:creationId xmlns:a16="http://schemas.microsoft.com/office/drawing/2014/main" id="{E0BC5D07-6A29-A280-73DA-C512D82E17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6502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624D-210E-39EB-3899-E035404E474D}"/>
              </a:ext>
            </a:extLst>
          </p:cNvPr>
          <p:cNvSpPr>
            <a:spLocks noGrp="1"/>
          </p:cNvSpPr>
          <p:nvPr>
            <p:ph type="title"/>
          </p:nvPr>
        </p:nvSpPr>
        <p:spPr/>
        <p:txBody>
          <a:bodyPr/>
          <a:lstStyle/>
          <a:p>
            <a:r>
              <a:rPr lang="en-US" dirty="0"/>
              <a:t>Part of an MMS message</a:t>
            </a:r>
          </a:p>
        </p:txBody>
      </p:sp>
      <p:pic>
        <p:nvPicPr>
          <p:cNvPr id="4" name="Picture 3">
            <a:extLst>
              <a:ext uri="{FF2B5EF4-FFF2-40B4-BE49-F238E27FC236}">
                <a16:creationId xmlns:a16="http://schemas.microsoft.com/office/drawing/2014/main" id="{F01D739E-3A09-7009-DBB2-3E8D6BFD731B}"/>
              </a:ext>
            </a:extLst>
          </p:cNvPr>
          <p:cNvPicPr>
            <a:picLocks noChangeAspect="1"/>
          </p:cNvPicPr>
          <p:nvPr/>
        </p:nvPicPr>
        <p:blipFill>
          <a:blip r:embed="rId2"/>
          <a:stretch>
            <a:fillRect/>
          </a:stretch>
        </p:blipFill>
        <p:spPr>
          <a:xfrm>
            <a:off x="838200" y="1355883"/>
            <a:ext cx="8260796" cy="5502117"/>
          </a:xfrm>
          <a:prstGeom prst="rect">
            <a:avLst/>
          </a:prstGeom>
        </p:spPr>
      </p:pic>
    </p:spTree>
    <p:extLst>
      <p:ext uri="{BB962C8B-B14F-4D97-AF65-F5344CB8AC3E}">
        <p14:creationId xmlns:p14="http://schemas.microsoft.com/office/powerpoint/2010/main" val="2650941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3ECD-00BE-4819-A018-205CF4AEB8C4}"/>
              </a:ext>
            </a:extLst>
          </p:cNvPr>
          <p:cNvSpPr>
            <a:spLocks noGrp="1"/>
          </p:cNvSpPr>
          <p:nvPr>
            <p:ph type="title"/>
          </p:nvPr>
        </p:nvSpPr>
        <p:spPr>
          <a:xfrm>
            <a:off x="897731" y="174625"/>
            <a:ext cx="10515600" cy="1325563"/>
          </a:xfrm>
        </p:spPr>
        <p:txBody>
          <a:bodyPr/>
          <a:lstStyle/>
          <a:p>
            <a:r>
              <a:rPr lang="en-US">
                <a:cs typeface="Calibri Light"/>
              </a:rPr>
              <a:t>Which table contains MMS information ?</a:t>
            </a:r>
            <a:endParaRPr lang="en-US"/>
          </a:p>
        </p:txBody>
      </p:sp>
      <p:pic>
        <p:nvPicPr>
          <p:cNvPr id="4" name="Picture 4">
            <a:extLst>
              <a:ext uri="{FF2B5EF4-FFF2-40B4-BE49-F238E27FC236}">
                <a16:creationId xmlns:a16="http://schemas.microsoft.com/office/drawing/2014/main" id="{407BFC37-0D15-4B92-ABEC-77E28E4725A2}"/>
              </a:ext>
            </a:extLst>
          </p:cNvPr>
          <p:cNvPicPr>
            <a:picLocks noChangeAspect="1"/>
          </p:cNvPicPr>
          <p:nvPr/>
        </p:nvPicPr>
        <p:blipFill>
          <a:blip r:embed="rId2"/>
          <a:stretch>
            <a:fillRect/>
          </a:stretch>
        </p:blipFill>
        <p:spPr>
          <a:xfrm>
            <a:off x="976027" y="1776909"/>
            <a:ext cx="10172699" cy="1851619"/>
          </a:xfrm>
          <a:prstGeom prst="rect">
            <a:avLst/>
          </a:prstGeom>
        </p:spPr>
      </p:pic>
      <p:sp>
        <p:nvSpPr>
          <p:cNvPr id="7" name="Rectangle 6">
            <a:extLst>
              <a:ext uri="{FF2B5EF4-FFF2-40B4-BE49-F238E27FC236}">
                <a16:creationId xmlns:a16="http://schemas.microsoft.com/office/drawing/2014/main" id="{4E73BF34-3D5E-4757-A44B-4791FFCD6211}"/>
              </a:ext>
            </a:extLst>
          </p:cNvPr>
          <p:cNvSpPr/>
          <p:nvPr/>
        </p:nvSpPr>
        <p:spPr>
          <a:xfrm>
            <a:off x="2761129" y="3174205"/>
            <a:ext cx="1021977"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411764-9368-4AC4-A59F-2FE58310C0C8}"/>
              </a:ext>
            </a:extLst>
          </p:cNvPr>
          <p:cNvSpPr txBox="1"/>
          <p:nvPr/>
        </p:nvSpPr>
        <p:spPr>
          <a:xfrm>
            <a:off x="976027" y="3807618"/>
            <a:ext cx="999676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000" dirty="0">
                <a:solidFill>
                  <a:srgbClr val="FF0000"/>
                </a:solidFill>
                <a:cs typeface="Calibri"/>
              </a:rPr>
              <a:t>Purpose</a:t>
            </a:r>
            <a:r>
              <a:rPr lang="en-GB" sz="2000" dirty="0">
                <a:cs typeface="Calibri"/>
              </a:rPr>
              <a:t>: If an MMS contains a text message, an image, and a video, the part table will have three rows—one for each component—linked to that MMS message.</a:t>
            </a:r>
            <a:endParaRPr lang="en-US" sz="2000" dirty="0">
              <a:cs typeface="Calibri"/>
            </a:endParaRPr>
          </a:p>
          <a:p>
            <a:pPr marL="342900" indent="-342900">
              <a:buFont typeface="Arial" panose="020B0604020202020204" pitchFamily="34" charset="0"/>
              <a:buChar char="•"/>
            </a:pPr>
            <a:r>
              <a:rPr lang="en-US" sz="2000" dirty="0">
                <a:cs typeface="Calibri"/>
              </a:rPr>
              <a:t>Part table stores the following:</a:t>
            </a:r>
          </a:p>
          <a:p>
            <a:pPr marL="742950" lvl="1" indent="-285750">
              <a:buFont typeface="Arial"/>
              <a:buChar char="•"/>
            </a:pPr>
            <a:r>
              <a:rPr lang="en-US" sz="2000" b="1" dirty="0">
                <a:ea typeface="+mn-lt"/>
                <a:cs typeface="+mn-lt"/>
              </a:rPr>
              <a:t>_id: </a:t>
            </a:r>
            <a:r>
              <a:rPr lang="en-US" sz="2000" dirty="0">
                <a:ea typeface="+mn-lt"/>
                <a:cs typeface="+mn-lt"/>
              </a:rPr>
              <a:t>Distinguish between different attachments of a multimedia message (including text, picture, audio, video, and other formats)</a:t>
            </a:r>
          </a:p>
          <a:p>
            <a:pPr marL="742950" lvl="1" indent="-285750">
              <a:buFont typeface="Arial"/>
              <a:buChar char="•"/>
            </a:pPr>
            <a:r>
              <a:rPr lang="en-US" sz="2000" b="1" dirty="0" err="1">
                <a:ea typeface="+mn-lt"/>
                <a:cs typeface="+mn-lt"/>
              </a:rPr>
              <a:t>ct</a:t>
            </a:r>
            <a:r>
              <a:rPr lang="en-US" sz="2000" b="1" dirty="0">
                <a:ea typeface="+mn-lt"/>
                <a:cs typeface="+mn-lt"/>
              </a:rPr>
              <a:t>: </a:t>
            </a:r>
            <a:r>
              <a:rPr lang="en-US" sz="2000" dirty="0">
                <a:ea typeface="+mn-lt"/>
                <a:cs typeface="+mn-lt"/>
              </a:rPr>
              <a:t>indicates what type of attachment </a:t>
            </a:r>
          </a:p>
          <a:p>
            <a:pPr marL="742950" lvl="1" indent="-285750">
              <a:buFont typeface="Arial"/>
              <a:buChar char="•"/>
            </a:pPr>
            <a:r>
              <a:rPr lang="en-US" sz="2000" b="1" dirty="0">
                <a:ea typeface="+mn-lt"/>
                <a:cs typeface="+mn-lt"/>
              </a:rPr>
              <a:t>text:</a:t>
            </a:r>
            <a:r>
              <a:rPr lang="en-US" sz="2000" dirty="0">
                <a:ea typeface="+mn-lt"/>
                <a:cs typeface="+mn-lt"/>
              </a:rPr>
              <a:t> Represents the body of the MMS.</a:t>
            </a:r>
            <a:endParaRPr lang="en-US" sz="2000" dirty="0">
              <a:cs typeface="Calibri"/>
            </a:endParaRPr>
          </a:p>
        </p:txBody>
      </p:sp>
      <p:sp>
        <p:nvSpPr>
          <p:cNvPr id="8" name="Rectangle 7">
            <a:extLst>
              <a:ext uri="{FF2B5EF4-FFF2-40B4-BE49-F238E27FC236}">
                <a16:creationId xmlns:a16="http://schemas.microsoft.com/office/drawing/2014/main" id="{DF054C5A-61D5-4D3C-8ED5-09D5491C2E26}"/>
              </a:ext>
            </a:extLst>
          </p:cNvPr>
          <p:cNvSpPr/>
          <p:nvPr/>
        </p:nvSpPr>
        <p:spPr>
          <a:xfrm>
            <a:off x="1365896" y="187697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E0F87-7DA3-4D16-A2F2-CDE594EFC709}"/>
              </a:ext>
            </a:extLst>
          </p:cNvPr>
          <p:cNvSpPr/>
          <p:nvPr/>
        </p:nvSpPr>
        <p:spPr>
          <a:xfrm>
            <a:off x="8507506" y="3174205"/>
            <a:ext cx="2641220"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7912A6-7897-70F9-4193-C5AC949DEE4F}"/>
              </a:ext>
            </a:extLst>
          </p:cNvPr>
          <p:cNvSpPr txBox="1"/>
          <p:nvPr/>
        </p:nvSpPr>
        <p:spPr>
          <a:xfrm>
            <a:off x="3069431" y="1175373"/>
            <a:ext cx="3952806" cy="369332"/>
          </a:xfrm>
          <a:prstGeom prst="rect">
            <a:avLst/>
          </a:prstGeom>
          <a:solidFill>
            <a:schemeClr val="accent4">
              <a:lumMod val="20000"/>
              <a:lumOff val="80000"/>
            </a:schemeClr>
          </a:solidFill>
        </p:spPr>
        <p:txBody>
          <a:bodyPr wrap="square">
            <a:spAutoFit/>
          </a:bodyPr>
          <a:lstStyle/>
          <a:p>
            <a:r>
              <a:rPr lang="en-GB" dirty="0"/>
              <a:t>links to the _id column in the </a:t>
            </a:r>
            <a:r>
              <a:rPr lang="en-GB" dirty="0" err="1">
                <a:solidFill>
                  <a:schemeClr val="accent2"/>
                </a:solidFill>
              </a:rPr>
              <a:t>pdu</a:t>
            </a:r>
            <a:r>
              <a:rPr lang="en-GB" dirty="0"/>
              <a:t> table</a:t>
            </a:r>
          </a:p>
        </p:txBody>
      </p:sp>
      <p:sp>
        <p:nvSpPr>
          <p:cNvPr id="6" name="Rectangle 5">
            <a:extLst>
              <a:ext uri="{FF2B5EF4-FFF2-40B4-BE49-F238E27FC236}">
                <a16:creationId xmlns:a16="http://schemas.microsoft.com/office/drawing/2014/main" id="{318DC70F-E442-25FB-AF81-6F55AED1F6C6}"/>
              </a:ext>
            </a:extLst>
          </p:cNvPr>
          <p:cNvSpPr/>
          <p:nvPr/>
        </p:nvSpPr>
        <p:spPr>
          <a:xfrm>
            <a:off x="1708150" y="2161005"/>
            <a:ext cx="51821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04E0F14-4D48-2CB9-DBE8-D01A86C9B8E7}"/>
              </a:ext>
            </a:extLst>
          </p:cNvPr>
          <p:cNvCxnSpPr>
            <a:cxnSpLocks/>
          </p:cNvCxnSpPr>
          <p:nvPr/>
        </p:nvCxnSpPr>
        <p:spPr>
          <a:xfrm flipH="1">
            <a:off x="2202803" y="1474619"/>
            <a:ext cx="728656" cy="664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8054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CC56C-BD37-42C4-9835-5E085D8B3872}"/>
              </a:ext>
            </a:extLst>
          </p:cNvPr>
          <p:cNvPicPr>
            <a:picLocks noChangeAspect="1"/>
          </p:cNvPicPr>
          <p:nvPr/>
        </p:nvPicPr>
        <p:blipFill>
          <a:blip r:embed="rId3"/>
          <a:stretch>
            <a:fillRect/>
          </a:stretch>
        </p:blipFill>
        <p:spPr>
          <a:xfrm>
            <a:off x="2742178" y="2071583"/>
            <a:ext cx="5700254" cy="3520745"/>
          </a:xfrm>
          <a:prstGeom prst="rect">
            <a:avLst/>
          </a:prstGeom>
        </p:spPr>
      </p:pic>
      <p:pic>
        <p:nvPicPr>
          <p:cNvPr id="7" name="Picture 6">
            <a:extLst>
              <a:ext uri="{FF2B5EF4-FFF2-40B4-BE49-F238E27FC236}">
                <a16:creationId xmlns:a16="http://schemas.microsoft.com/office/drawing/2014/main" id="{09A564FE-EBF2-4334-A51C-F52BD954523B}"/>
              </a:ext>
            </a:extLst>
          </p:cNvPr>
          <p:cNvPicPr>
            <a:picLocks noChangeAspect="1"/>
          </p:cNvPicPr>
          <p:nvPr/>
        </p:nvPicPr>
        <p:blipFill>
          <a:blip r:embed="rId4"/>
          <a:stretch>
            <a:fillRect/>
          </a:stretch>
        </p:blipFill>
        <p:spPr>
          <a:xfrm>
            <a:off x="9309699" y="1382309"/>
            <a:ext cx="1998513" cy="746675"/>
          </a:xfrm>
          <a:prstGeom prst="rect">
            <a:avLst/>
          </a:prstGeom>
        </p:spPr>
      </p:pic>
      <p:sp>
        <p:nvSpPr>
          <p:cNvPr id="9" name="TextBox 8">
            <a:extLst>
              <a:ext uri="{FF2B5EF4-FFF2-40B4-BE49-F238E27FC236}">
                <a16:creationId xmlns:a16="http://schemas.microsoft.com/office/drawing/2014/main" id="{E4536D50-D207-411E-AF5B-8DAE5C8EA820}"/>
              </a:ext>
            </a:extLst>
          </p:cNvPr>
          <p:cNvSpPr txBox="1"/>
          <p:nvPr/>
        </p:nvSpPr>
        <p:spPr>
          <a:xfrm>
            <a:off x="6489288" y="3099520"/>
            <a:ext cx="1880525" cy="769441"/>
          </a:xfrm>
          <a:prstGeom prst="rect">
            <a:avLst/>
          </a:prstGeom>
          <a:solidFill>
            <a:schemeClr val="accent4">
              <a:lumMod val="20000"/>
              <a:lumOff val="80000"/>
            </a:schemeClr>
          </a:solidFill>
        </p:spPr>
        <p:txBody>
          <a:bodyPr wrap="square">
            <a:spAutoFit/>
          </a:bodyPr>
          <a:lstStyle/>
          <a:p>
            <a:r>
              <a:rPr lang="en-GB" sz="1100"/>
              <a:t>you have an email app and a browser app which talk to the same backend server with the same set of credentials. </a:t>
            </a:r>
            <a:endParaRPr lang="en-US" sz="1100"/>
          </a:p>
        </p:txBody>
      </p:sp>
      <p:pic>
        <p:nvPicPr>
          <p:cNvPr id="11" name="Picture 10">
            <a:extLst>
              <a:ext uri="{FF2B5EF4-FFF2-40B4-BE49-F238E27FC236}">
                <a16:creationId xmlns:a16="http://schemas.microsoft.com/office/drawing/2014/main" id="{D6DF6FE0-41AC-4C44-932F-84EBF02AED2B}"/>
              </a:ext>
            </a:extLst>
          </p:cNvPr>
          <p:cNvPicPr>
            <a:picLocks noChangeAspect="1"/>
          </p:cNvPicPr>
          <p:nvPr/>
        </p:nvPicPr>
        <p:blipFill>
          <a:blip r:embed="rId5"/>
          <a:stretch>
            <a:fillRect/>
          </a:stretch>
        </p:blipFill>
        <p:spPr>
          <a:xfrm>
            <a:off x="9260383" y="2160683"/>
            <a:ext cx="2395764" cy="3999111"/>
          </a:xfrm>
          <a:prstGeom prst="rect">
            <a:avLst/>
          </a:prstGeom>
        </p:spPr>
      </p:pic>
      <p:cxnSp>
        <p:nvCxnSpPr>
          <p:cNvPr id="13" name="Straight Arrow Connector 12">
            <a:extLst>
              <a:ext uri="{FF2B5EF4-FFF2-40B4-BE49-F238E27FC236}">
                <a16:creationId xmlns:a16="http://schemas.microsoft.com/office/drawing/2014/main" id="{37DC1696-1F88-4C07-8BAC-6AE7C07AB3AE}"/>
              </a:ext>
            </a:extLst>
          </p:cNvPr>
          <p:cNvCxnSpPr>
            <a:cxnSpLocks/>
          </p:cNvCxnSpPr>
          <p:nvPr/>
        </p:nvCxnSpPr>
        <p:spPr>
          <a:xfrm flipH="1" flipV="1">
            <a:off x="4858719" y="3223647"/>
            <a:ext cx="1557580" cy="2605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1A1927F3-7639-4E0E-B3D2-CFB18A4AF12A}"/>
              </a:ext>
            </a:extLst>
          </p:cNvPr>
          <p:cNvCxnSpPr>
            <a:cxnSpLocks/>
            <a:stCxn id="11" idx="1"/>
          </p:cNvCxnSpPr>
          <p:nvPr/>
        </p:nvCxnSpPr>
        <p:spPr>
          <a:xfrm flipH="1" flipV="1">
            <a:off x="8357743" y="3221634"/>
            <a:ext cx="902640" cy="9386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Picture 18">
            <a:extLst>
              <a:ext uri="{FF2B5EF4-FFF2-40B4-BE49-F238E27FC236}">
                <a16:creationId xmlns:a16="http://schemas.microsoft.com/office/drawing/2014/main" id="{10F45EBF-27F0-494A-9875-23E2B2046611}"/>
              </a:ext>
            </a:extLst>
          </p:cNvPr>
          <p:cNvPicPr>
            <a:picLocks noChangeAspect="1"/>
          </p:cNvPicPr>
          <p:nvPr/>
        </p:nvPicPr>
        <p:blipFill>
          <a:blip r:embed="rId6"/>
          <a:stretch>
            <a:fillRect/>
          </a:stretch>
        </p:blipFill>
        <p:spPr>
          <a:xfrm>
            <a:off x="225059" y="1690688"/>
            <a:ext cx="2003349" cy="3091912"/>
          </a:xfrm>
          <a:prstGeom prst="rect">
            <a:avLst/>
          </a:prstGeom>
        </p:spPr>
      </p:pic>
      <p:cxnSp>
        <p:nvCxnSpPr>
          <p:cNvPr id="21" name="Straight Arrow Connector 20">
            <a:extLst>
              <a:ext uri="{FF2B5EF4-FFF2-40B4-BE49-F238E27FC236}">
                <a16:creationId xmlns:a16="http://schemas.microsoft.com/office/drawing/2014/main" id="{7FBF8B3E-4AEF-4FA5-933D-118134B2DC4C}"/>
              </a:ext>
            </a:extLst>
          </p:cNvPr>
          <p:cNvCxnSpPr>
            <a:cxnSpLocks/>
          </p:cNvCxnSpPr>
          <p:nvPr/>
        </p:nvCxnSpPr>
        <p:spPr>
          <a:xfrm flipH="1" flipV="1">
            <a:off x="1835151" y="3099520"/>
            <a:ext cx="907027" cy="329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CD111E0-0DD1-4D91-8E10-7899C7DBBE16}"/>
              </a:ext>
            </a:extLst>
          </p:cNvPr>
          <p:cNvCxnSpPr>
            <a:cxnSpLocks/>
            <a:endCxn id="7" idx="1"/>
          </p:cNvCxnSpPr>
          <p:nvPr/>
        </p:nvCxnSpPr>
        <p:spPr>
          <a:xfrm flipV="1">
            <a:off x="6586780" y="1755647"/>
            <a:ext cx="2722919" cy="10030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112C62D-3B12-4D1C-8DB1-6B2CB0993708}"/>
              </a:ext>
            </a:extLst>
          </p:cNvPr>
          <p:cNvSpPr txBox="1"/>
          <p:nvPr/>
        </p:nvSpPr>
        <p:spPr>
          <a:xfrm>
            <a:off x="6750356" y="4389066"/>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28" name="Straight Arrow Connector 27">
            <a:extLst>
              <a:ext uri="{FF2B5EF4-FFF2-40B4-BE49-F238E27FC236}">
                <a16:creationId xmlns:a16="http://schemas.microsoft.com/office/drawing/2014/main" id="{096F7136-4EDE-4836-B17B-0F21B4A74DA4}"/>
              </a:ext>
            </a:extLst>
          </p:cNvPr>
          <p:cNvCxnSpPr>
            <a:cxnSpLocks/>
          </p:cNvCxnSpPr>
          <p:nvPr/>
        </p:nvCxnSpPr>
        <p:spPr>
          <a:xfrm flipH="1" flipV="1">
            <a:off x="5866108" y="4636304"/>
            <a:ext cx="884248" cy="24023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ED834594-EF2D-4DA1-8E7A-74AD2916BB89}"/>
              </a:ext>
            </a:extLst>
          </p:cNvPr>
          <p:cNvSpPr txBox="1"/>
          <p:nvPr/>
        </p:nvSpPr>
        <p:spPr>
          <a:xfrm>
            <a:off x="4191015" y="5728729"/>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31" name="Straight Arrow Connector 30">
            <a:extLst>
              <a:ext uri="{FF2B5EF4-FFF2-40B4-BE49-F238E27FC236}">
                <a16:creationId xmlns:a16="http://schemas.microsoft.com/office/drawing/2014/main" id="{27786371-C94A-4758-8944-DFCB66F57715}"/>
              </a:ext>
            </a:extLst>
          </p:cNvPr>
          <p:cNvCxnSpPr>
            <a:cxnSpLocks/>
          </p:cNvCxnSpPr>
          <p:nvPr/>
        </p:nvCxnSpPr>
        <p:spPr>
          <a:xfrm flipH="1" flipV="1">
            <a:off x="5592305" y="4896897"/>
            <a:ext cx="219559" cy="75507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A966AE2C-9609-462F-B3EE-15C54486E300}"/>
              </a:ext>
            </a:extLst>
          </p:cNvPr>
          <p:cNvSpPr txBox="1"/>
          <p:nvPr/>
        </p:nvSpPr>
        <p:spPr>
          <a:xfrm>
            <a:off x="201142" y="4896897"/>
            <a:ext cx="1837347" cy="461665"/>
          </a:xfrm>
          <a:prstGeom prst="rect">
            <a:avLst/>
          </a:prstGeom>
          <a:solidFill>
            <a:schemeClr val="accent4">
              <a:lumMod val="20000"/>
              <a:lumOff val="80000"/>
            </a:schemeClr>
          </a:solidFill>
        </p:spPr>
        <p:txBody>
          <a:bodyPr wrap="square">
            <a:spAutoFit/>
          </a:bodyPr>
          <a:lstStyle/>
          <a:p>
            <a:r>
              <a:rPr lang="en-US" sz="1200"/>
              <a:t>delivering IP multimedia services (text, video..)</a:t>
            </a:r>
          </a:p>
        </p:txBody>
      </p:sp>
      <p:cxnSp>
        <p:nvCxnSpPr>
          <p:cNvPr id="36" name="Straight Arrow Connector 35">
            <a:extLst>
              <a:ext uri="{FF2B5EF4-FFF2-40B4-BE49-F238E27FC236}">
                <a16:creationId xmlns:a16="http://schemas.microsoft.com/office/drawing/2014/main" id="{7F5C0BE5-132E-417B-84FD-67AB3A94C5D9}"/>
              </a:ext>
            </a:extLst>
          </p:cNvPr>
          <p:cNvCxnSpPr>
            <a:cxnSpLocks/>
            <a:stCxn id="35" idx="3"/>
          </p:cNvCxnSpPr>
          <p:nvPr/>
        </p:nvCxnSpPr>
        <p:spPr>
          <a:xfrm flipV="1">
            <a:off x="2038489" y="5067946"/>
            <a:ext cx="703689" cy="5978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4D96CE77-8B51-40EF-AA74-4210E907CFAF}"/>
              </a:ext>
            </a:extLst>
          </p:cNvPr>
          <p:cNvSpPr txBox="1"/>
          <p:nvPr/>
        </p:nvSpPr>
        <p:spPr>
          <a:xfrm>
            <a:off x="225059" y="5712524"/>
            <a:ext cx="2087552" cy="830997"/>
          </a:xfrm>
          <a:prstGeom prst="rect">
            <a:avLst/>
          </a:prstGeom>
          <a:solidFill>
            <a:schemeClr val="accent4">
              <a:lumMod val="20000"/>
              <a:lumOff val="80000"/>
            </a:schemeClr>
          </a:solidFill>
        </p:spPr>
        <p:txBody>
          <a:bodyPr wrap="square">
            <a:spAutoFit/>
          </a:bodyPr>
          <a:lstStyle/>
          <a:p>
            <a:r>
              <a:rPr lang="en-GB" sz="1200" b="0" i="0">
                <a:solidFill>
                  <a:srgbClr val="202124"/>
                </a:solidFill>
                <a:effectLst/>
                <a:latin typeface="Roboto"/>
              </a:rPr>
              <a:t>Recording device activity over a short period of time is known as </a:t>
            </a:r>
            <a:r>
              <a:rPr lang="en-GB" sz="1200" b="0" i="1">
                <a:solidFill>
                  <a:srgbClr val="202124"/>
                </a:solidFill>
                <a:effectLst/>
                <a:latin typeface="Roboto"/>
              </a:rPr>
              <a:t>system tracing (research project?)</a:t>
            </a:r>
            <a:r>
              <a:rPr lang="en-GB" sz="1200" b="0" i="0">
                <a:solidFill>
                  <a:srgbClr val="202124"/>
                </a:solidFill>
                <a:effectLst/>
                <a:latin typeface="Roboto"/>
              </a:rPr>
              <a:t> </a:t>
            </a:r>
            <a:endParaRPr lang="en-US" sz="1200"/>
          </a:p>
        </p:txBody>
      </p:sp>
      <p:cxnSp>
        <p:nvCxnSpPr>
          <p:cNvPr id="44" name="Straight Arrow Connector 43">
            <a:extLst>
              <a:ext uri="{FF2B5EF4-FFF2-40B4-BE49-F238E27FC236}">
                <a16:creationId xmlns:a16="http://schemas.microsoft.com/office/drawing/2014/main" id="{5278ED39-4F1E-4B31-AD04-2CCE190B112F}"/>
              </a:ext>
            </a:extLst>
          </p:cNvPr>
          <p:cNvCxnSpPr>
            <a:cxnSpLocks/>
          </p:cNvCxnSpPr>
          <p:nvPr/>
        </p:nvCxnSpPr>
        <p:spPr>
          <a:xfrm flipV="1">
            <a:off x="2312611" y="5298779"/>
            <a:ext cx="1752072" cy="66926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7" name="Title 46">
            <a:extLst>
              <a:ext uri="{FF2B5EF4-FFF2-40B4-BE49-F238E27FC236}">
                <a16:creationId xmlns:a16="http://schemas.microsoft.com/office/drawing/2014/main" id="{44379959-ADB6-4CA0-B5E1-F7E4EDBED422}"/>
              </a:ext>
            </a:extLst>
          </p:cNvPr>
          <p:cNvSpPr>
            <a:spLocks noGrp="1"/>
          </p:cNvSpPr>
          <p:nvPr>
            <p:ph type="title"/>
          </p:nvPr>
        </p:nvSpPr>
        <p:spPr/>
        <p:txBody>
          <a:bodyPr/>
          <a:lstStyle/>
          <a:p>
            <a:r>
              <a:rPr lang="en-US" sz="4400" dirty="0"/>
              <a:t>AOSP Apps/Services: </a:t>
            </a:r>
            <a:r>
              <a:rPr lang="en-US" sz="4400" i="1" dirty="0">
                <a:solidFill>
                  <a:srgbClr val="C00000"/>
                </a:solidFill>
              </a:rPr>
              <a:t>com.andriod.*</a:t>
            </a:r>
            <a:endParaRPr lang="en-US" dirty="0"/>
          </a:p>
        </p:txBody>
      </p:sp>
    </p:spTree>
    <p:extLst>
      <p:ext uri="{BB962C8B-B14F-4D97-AF65-F5344CB8AC3E}">
        <p14:creationId xmlns:p14="http://schemas.microsoft.com/office/powerpoint/2010/main" val="1408481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D0AF8-1F0F-2E23-099F-66BD9DE13B1C}"/>
              </a:ext>
            </a:extLst>
          </p:cNvPr>
          <p:cNvSpPr>
            <a:spLocks noGrp="1"/>
          </p:cNvSpPr>
          <p:nvPr>
            <p:ph type="title"/>
          </p:nvPr>
        </p:nvSpPr>
        <p:spPr/>
        <p:txBody>
          <a:bodyPr/>
          <a:lstStyle/>
          <a:p>
            <a:r>
              <a:rPr lang="en-US" dirty="0"/>
              <a:t>Reconstruct an MMS message using </a:t>
            </a:r>
            <a:r>
              <a:rPr lang="en-US" dirty="0" err="1">
                <a:solidFill>
                  <a:schemeClr val="accent2"/>
                </a:solidFill>
              </a:rPr>
              <a:t>pdu</a:t>
            </a:r>
            <a:r>
              <a:rPr lang="en-US" dirty="0"/>
              <a:t> and </a:t>
            </a:r>
            <a:r>
              <a:rPr lang="en-US" dirty="0">
                <a:solidFill>
                  <a:schemeClr val="accent2"/>
                </a:solidFill>
              </a:rPr>
              <a:t>part</a:t>
            </a:r>
            <a:r>
              <a:rPr lang="en-US" dirty="0"/>
              <a:t> tables</a:t>
            </a:r>
          </a:p>
        </p:txBody>
      </p:sp>
      <p:sp>
        <p:nvSpPr>
          <p:cNvPr id="5" name="Text Placeholder 4">
            <a:extLst>
              <a:ext uri="{FF2B5EF4-FFF2-40B4-BE49-F238E27FC236}">
                <a16:creationId xmlns:a16="http://schemas.microsoft.com/office/drawing/2014/main" id="{CF527BC2-6FB2-E42D-146B-8E92DAA853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065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A7EE5-84F1-A163-490F-1626DE6451A0}"/>
              </a:ext>
            </a:extLst>
          </p:cNvPr>
          <p:cNvSpPr>
            <a:spLocks noGrp="1"/>
          </p:cNvSpPr>
          <p:nvPr>
            <p:ph type="title"/>
          </p:nvPr>
        </p:nvSpPr>
        <p:spPr/>
        <p:txBody>
          <a:bodyPr/>
          <a:lstStyle/>
          <a:p>
            <a:r>
              <a:rPr lang="en-US" dirty="0"/>
              <a:t>Approach to reconstruct an MMS message</a:t>
            </a:r>
          </a:p>
        </p:txBody>
      </p:sp>
      <p:sp>
        <p:nvSpPr>
          <p:cNvPr id="5" name="Content Placeholder 4">
            <a:extLst>
              <a:ext uri="{FF2B5EF4-FFF2-40B4-BE49-F238E27FC236}">
                <a16:creationId xmlns:a16="http://schemas.microsoft.com/office/drawing/2014/main" id="{5B00FEB3-0481-E18A-1388-76BE71D3240B}"/>
              </a:ext>
            </a:extLst>
          </p:cNvPr>
          <p:cNvSpPr>
            <a:spLocks noGrp="1"/>
          </p:cNvSpPr>
          <p:nvPr>
            <p:ph idx="1"/>
          </p:nvPr>
        </p:nvSpPr>
        <p:spPr/>
        <p:txBody>
          <a:bodyPr/>
          <a:lstStyle/>
          <a:p>
            <a:r>
              <a:rPr lang="en-GB" b="1" dirty="0"/>
              <a:t>Linkage: </a:t>
            </a:r>
            <a:r>
              <a:rPr lang="en-GB" dirty="0"/>
              <a:t>The </a:t>
            </a:r>
            <a:r>
              <a:rPr lang="en-GB" dirty="0">
                <a:solidFill>
                  <a:schemeClr val="accent2"/>
                </a:solidFill>
              </a:rPr>
              <a:t>part</a:t>
            </a:r>
            <a:r>
              <a:rPr lang="en-GB" dirty="0"/>
              <a:t> table is associated with the </a:t>
            </a:r>
            <a:r>
              <a:rPr lang="en-GB" dirty="0" err="1">
                <a:solidFill>
                  <a:schemeClr val="accent2"/>
                </a:solidFill>
              </a:rPr>
              <a:t>pdu</a:t>
            </a:r>
            <a:r>
              <a:rPr lang="en-GB" dirty="0"/>
              <a:t> table through the </a:t>
            </a:r>
            <a:r>
              <a:rPr lang="en-GB" dirty="0">
                <a:solidFill>
                  <a:schemeClr val="accent2"/>
                </a:solidFill>
              </a:rPr>
              <a:t>mid</a:t>
            </a:r>
            <a:r>
              <a:rPr lang="en-GB" dirty="0"/>
              <a:t> column, which matches the </a:t>
            </a:r>
            <a:r>
              <a:rPr lang="en-GB" dirty="0">
                <a:solidFill>
                  <a:schemeClr val="accent2"/>
                </a:solidFill>
              </a:rPr>
              <a:t>_id </a:t>
            </a:r>
            <a:r>
              <a:rPr lang="en-GB" dirty="0"/>
              <a:t>column in the </a:t>
            </a:r>
            <a:r>
              <a:rPr lang="en-GB" dirty="0" err="1">
                <a:solidFill>
                  <a:schemeClr val="accent2"/>
                </a:solidFill>
              </a:rPr>
              <a:t>pdu</a:t>
            </a:r>
            <a:r>
              <a:rPr lang="en-GB" dirty="0"/>
              <a:t> table. Each MMS message in the </a:t>
            </a:r>
            <a:r>
              <a:rPr lang="en-GB" dirty="0" err="1">
                <a:solidFill>
                  <a:schemeClr val="accent2"/>
                </a:solidFill>
              </a:rPr>
              <a:t>pdu</a:t>
            </a:r>
            <a:r>
              <a:rPr lang="en-GB" dirty="0"/>
              <a:t> table can have multiple parts in the </a:t>
            </a:r>
            <a:r>
              <a:rPr lang="en-GB" dirty="0">
                <a:solidFill>
                  <a:schemeClr val="accent2"/>
                </a:solidFill>
              </a:rPr>
              <a:t>part</a:t>
            </a:r>
            <a:r>
              <a:rPr lang="en-GB" dirty="0"/>
              <a:t> table.</a:t>
            </a:r>
          </a:p>
          <a:p>
            <a:r>
              <a:rPr lang="en-GB" b="1" dirty="0"/>
              <a:t>Purpose</a:t>
            </a:r>
            <a:r>
              <a:rPr lang="en-GB" dirty="0"/>
              <a:t>: The </a:t>
            </a:r>
            <a:r>
              <a:rPr lang="en-GB" dirty="0" err="1">
                <a:solidFill>
                  <a:schemeClr val="accent2"/>
                </a:solidFill>
              </a:rPr>
              <a:t>pdu</a:t>
            </a:r>
            <a:r>
              <a:rPr lang="en-GB" dirty="0"/>
              <a:t> table stores the overall metadata of the MMS message (e.g., timestamp, message type, status), while the </a:t>
            </a:r>
            <a:r>
              <a:rPr lang="en-GB" dirty="0">
                <a:solidFill>
                  <a:schemeClr val="accent2"/>
                </a:solidFill>
              </a:rPr>
              <a:t>part</a:t>
            </a:r>
            <a:r>
              <a:rPr lang="en-GB" dirty="0"/>
              <a:t> table stores the individual components (e.g., text, SMIL) of that MMS message.</a:t>
            </a:r>
            <a:endParaRPr lang="en-US" dirty="0"/>
          </a:p>
        </p:txBody>
      </p:sp>
    </p:spTree>
    <p:extLst>
      <p:ext uri="{BB962C8B-B14F-4D97-AF65-F5344CB8AC3E}">
        <p14:creationId xmlns:p14="http://schemas.microsoft.com/office/powerpoint/2010/main" val="1050720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BE9E-7CCB-5A6F-56D2-D191C7D9D5DE}"/>
              </a:ext>
            </a:extLst>
          </p:cNvPr>
          <p:cNvSpPr>
            <a:spLocks noGrp="1"/>
          </p:cNvSpPr>
          <p:nvPr>
            <p:ph type="title"/>
          </p:nvPr>
        </p:nvSpPr>
        <p:spPr/>
        <p:txBody>
          <a:bodyPr/>
          <a:lstStyle/>
          <a:p>
            <a:r>
              <a:rPr lang="en-US" dirty="0"/>
              <a:t>Reconstruction steps</a:t>
            </a:r>
          </a:p>
        </p:txBody>
      </p:sp>
      <p:sp>
        <p:nvSpPr>
          <p:cNvPr id="3" name="Content Placeholder 2">
            <a:extLst>
              <a:ext uri="{FF2B5EF4-FFF2-40B4-BE49-F238E27FC236}">
                <a16:creationId xmlns:a16="http://schemas.microsoft.com/office/drawing/2014/main" id="{7AAA83EC-DBDC-2918-C489-5B6C147F648D}"/>
              </a:ext>
            </a:extLst>
          </p:cNvPr>
          <p:cNvSpPr>
            <a:spLocks noGrp="1"/>
          </p:cNvSpPr>
          <p:nvPr>
            <p:ph idx="1"/>
          </p:nvPr>
        </p:nvSpPr>
        <p:spPr/>
        <p:txBody>
          <a:bodyPr/>
          <a:lstStyle/>
          <a:p>
            <a:r>
              <a:rPr lang="en-GB" dirty="0"/>
              <a:t>Look up the MMS message in the </a:t>
            </a:r>
            <a:r>
              <a:rPr lang="en-GB" dirty="0" err="1">
                <a:solidFill>
                  <a:schemeClr val="accent2"/>
                </a:solidFill>
              </a:rPr>
              <a:t>pdu</a:t>
            </a:r>
            <a:r>
              <a:rPr lang="en-GB" dirty="0"/>
              <a:t> table (e.g., _id = 1).</a:t>
            </a:r>
          </a:p>
          <a:p>
            <a:r>
              <a:rPr lang="en-GB" dirty="0"/>
              <a:t>Find all parts in the </a:t>
            </a:r>
            <a:r>
              <a:rPr lang="en-GB" dirty="0">
                <a:solidFill>
                  <a:schemeClr val="accent2"/>
                </a:solidFill>
              </a:rPr>
              <a:t>part</a:t>
            </a:r>
            <a:r>
              <a:rPr lang="en-GB" dirty="0"/>
              <a:t> table with mid = 1.</a:t>
            </a:r>
          </a:p>
          <a:p>
            <a:r>
              <a:rPr lang="en-GB" dirty="0"/>
              <a:t>Use the </a:t>
            </a:r>
            <a:r>
              <a:rPr lang="en-GB" dirty="0" err="1">
                <a:solidFill>
                  <a:schemeClr val="accent2"/>
                </a:solidFill>
              </a:rPr>
              <a:t>seq</a:t>
            </a:r>
            <a:r>
              <a:rPr lang="en-GB" dirty="0"/>
              <a:t> column to order the parts (e.g., SMIL first, then text).</a:t>
            </a:r>
          </a:p>
          <a:p>
            <a:r>
              <a:rPr lang="en-GB" dirty="0"/>
              <a:t>Use the </a:t>
            </a:r>
            <a:r>
              <a:rPr lang="en-GB" dirty="0" err="1">
                <a:solidFill>
                  <a:schemeClr val="accent2"/>
                </a:solidFill>
              </a:rPr>
              <a:t>ct</a:t>
            </a:r>
            <a:r>
              <a:rPr lang="en-GB" dirty="0"/>
              <a:t> and </a:t>
            </a:r>
            <a:r>
              <a:rPr lang="en-GB" dirty="0">
                <a:solidFill>
                  <a:schemeClr val="accent2"/>
                </a:solidFill>
              </a:rPr>
              <a:t>text</a:t>
            </a:r>
            <a:r>
              <a:rPr lang="en-GB" dirty="0"/>
              <a:t> (or </a:t>
            </a:r>
            <a:r>
              <a:rPr lang="en-GB" dirty="0">
                <a:solidFill>
                  <a:schemeClr val="accent2"/>
                </a:solidFill>
              </a:rPr>
              <a:t>_data </a:t>
            </a:r>
            <a:r>
              <a:rPr lang="en-GB" dirty="0"/>
              <a:t>for media) columns to access the content of each part.</a:t>
            </a:r>
          </a:p>
          <a:p>
            <a:endParaRPr lang="en-US" dirty="0"/>
          </a:p>
        </p:txBody>
      </p:sp>
    </p:spTree>
    <p:extLst>
      <p:ext uri="{BB962C8B-B14F-4D97-AF65-F5344CB8AC3E}">
        <p14:creationId xmlns:p14="http://schemas.microsoft.com/office/powerpoint/2010/main" val="1884599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2ED9-B74C-E94A-B298-CCB96A55A2AE}"/>
              </a:ext>
            </a:extLst>
          </p:cNvPr>
          <p:cNvSpPr>
            <a:spLocks noGrp="1"/>
          </p:cNvSpPr>
          <p:nvPr>
            <p:ph type="title"/>
          </p:nvPr>
        </p:nvSpPr>
        <p:spPr/>
        <p:txBody>
          <a:bodyPr/>
          <a:lstStyle/>
          <a:p>
            <a:r>
              <a:rPr lang="en-GB" b="1" dirty="0"/>
              <a:t>Example: </a:t>
            </a:r>
            <a:r>
              <a:rPr lang="en-GB" dirty="0"/>
              <a:t>MMS message with </a:t>
            </a:r>
            <a:r>
              <a:rPr lang="en-GB" dirty="0">
                <a:solidFill>
                  <a:schemeClr val="accent2"/>
                </a:solidFill>
              </a:rPr>
              <a:t>_id </a:t>
            </a:r>
            <a:r>
              <a:rPr lang="en-GB" dirty="0"/>
              <a:t>= 1 in the </a:t>
            </a:r>
            <a:r>
              <a:rPr lang="en-GB" dirty="0" err="1">
                <a:solidFill>
                  <a:schemeClr val="accent2"/>
                </a:solidFill>
              </a:rPr>
              <a:t>pdu</a:t>
            </a:r>
            <a:r>
              <a:rPr lang="en-GB" dirty="0"/>
              <a:t> table </a:t>
            </a:r>
            <a:endParaRPr lang="en-US" dirty="0"/>
          </a:p>
        </p:txBody>
      </p:sp>
      <p:sp>
        <p:nvSpPr>
          <p:cNvPr id="3" name="Content Placeholder 2">
            <a:extLst>
              <a:ext uri="{FF2B5EF4-FFF2-40B4-BE49-F238E27FC236}">
                <a16:creationId xmlns:a16="http://schemas.microsoft.com/office/drawing/2014/main" id="{54E641AB-F7EA-4553-8379-94A88C5C6F2F}"/>
              </a:ext>
            </a:extLst>
          </p:cNvPr>
          <p:cNvSpPr>
            <a:spLocks noGrp="1"/>
          </p:cNvSpPr>
          <p:nvPr>
            <p:ph idx="1"/>
          </p:nvPr>
        </p:nvSpPr>
        <p:spPr>
          <a:xfrm>
            <a:off x="838200" y="1825625"/>
            <a:ext cx="10515600" cy="1793875"/>
          </a:xfrm>
        </p:spPr>
        <p:txBody>
          <a:bodyPr/>
          <a:lstStyle/>
          <a:p>
            <a:r>
              <a:rPr lang="en-GB" dirty="0"/>
              <a:t>The MMS message with </a:t>
            </a:r>
            <a:r>
              <a:rPr lang="en-GB" dirty="0">
                <a:solidFill>
                  <a:schemeClr val="accent2"/>
                </a:solidFill>
              </a:rPr>
              <a:t>_id </a:t>
            </a:r>
            <a:r>
              <a:rPr lang="en-GB" dirty="0"/>
              <a:t>= 1 in the </a:t>
            </a:r>
            <a:r>
              <a:rPr lang="en-GB" dirty="0" err="1">
                <a:solidFill>
                  <a:schemeClr val="accent2"/>
                </a:solidFill>
              </a:rPr>
              <a:t>pdu</a:t>
            </a:r>
            <a:r>
              <a:rPr lang="en-GB" dirty="0"/>
              <a:t> table has two parts (</a:t>
            </a:r>
            <a:r>
              <a:rPr lang="en-GB" dirty="0">
                <a:solidFill>
                  <a:schemeClr val="accent2"/>
                </a:solidFill>
              </a:rPr>
              <a:t>mid = 1</a:t>
            </a:r>
            <a:r>
              <a:rPr lang="en-GB" dirty="0"/>
              <a:t> in the </a:t>
            </a:r>
            <a:r>
              <a:rPr lang="en-GB" dirty="0">
                <a:solidFill>
                  <a:schemeClr val="accent2"/>
                </a:solidFill>
              </a:rPr>
              <a:t>part</a:t>
            </a:r>
            <a:r>
              <a:rPr lang="en-GB" dirty="0"/>
              <a:t> table): a </a:t>
            </a:r>
            <a:r>
              <a:rPr lang="en-GB" dirty="0">
                <a:solidFill>
                  <a:srgbClr val="FF0000"/>
                </a:solidFill>
              </a:rPr>
              <a:t>SMIL</a:t>
            </a:r>
            <a:r>
              <a:rPr lang="en-GB" dirty="0"/>
              <a:t> layout (row 1) and a text message "</a:t>
            </a:r>
            <a:r>
              <a:rPr lang="en-GB" dirty="0">
                <a:solidFill>
                  <a:srgbClr val="FF0000"/>
                </a:solidFill>
              </a:rPr>
              <a:t>Here’s Signal</a:t>
            </a:r>
            <a:r>
              <a:rPr lang="en-GB" dirty="0"/>
              <a:t>." (row 2). A messaging app would use the SMIL layout to display the text in the correct format.</a:t>
            </a:r>
          </a:p>
          <a:p>
            <a:endParaRPr lang="en-US" dirty="0"/>
          </a:p>
        </p:txBody>
      </p:sp>
      <p:pic>
        <p:nvPicPr>
          <p:cNvPr id="5" name="Picture 4">
            <a:extLst>
              <a:ext uri="{FF2B5EF4-FFF2-40B4-BE49-F238E27FC236}">
                <a16:creationId xmlns:a16="http://schemas.microsoft.com/office/drawing/2014/main" id="{C998D5CA-159A-197C-C88B-D56C01F77AD9}"/>
              </a:ext>
            </a:extLst>
          </p:cNvPr>
          <p:cNvPicPr>
            <a:picLocks noChangeAspect="1"/>
          </p:cNvPicPr>
          <p:nvPr/>
        </p:nvPicPr>
        <p:blipFill>
          <a:blip r:embed="rId2"/>
          <a:stretch>
            <a:fillRect/>
          </a:stretch>
        </p:blipFill>
        <p:spPr>
          <a:xfrm>
            <a:off x="838200" y="3619500"/>
            <a:ext cx="10638442" cy="1150720"/>
          </a:xfrm>
          <a:prstGeom prst="rect">
            <a:avLst/>
          </a:prstGeom>
        </p:spPr>
      </p:pic>
      <p:pic>
        <p:nvPicPr>
          <p:cNvPr id="7" name="Picture 6">
            <a:extLst>
              <a:ext uri="{FF2B5EF4-FFF2-40B4-BE49-F238E27FC236}">
                <a16:creationId xmlns:a16="http://schemas.microsoft.com/office/drawing/2014/main" id="{79D9CC13-D5DD-0549-0B6F-8913FF69B8FA}"/>
              </a:ext>
            </a:extLst>
          </p:cNvPr>
          <p:cNvPicPr>
            <a:picLocks noChangeAspect="1"/>
          </p:cNvPicPr>
          <p:nvPr/>
        </p:nvPicPr>
        <p:blipFill>
          <a:blip r:embed="rId3"/>
          <a:stretch>
            <a:fillRect/>
          </a:stretch>
        </p:blipFill>
        <p:spPr>
          <a:xfrm>
            <a:off x="1401657" y="5036768"/>
            <a:ext cx="9754445" cy="120406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B328E8B-A346-529A-1F00-4A066AA16295}"/>
                  </a:ext>
                </a:extLst>
              </p14:cNvPr>
              <p14:cNvContentPartPr/>
              <p14:nvPr/>
            </p14:nvContentPartPr>
            <p14:xfrm>
              <a:off x="1156380" y="4555680"/>
              <a:ext cx="214200" cy="222840"/>
            </p14:xfrm>
          </p:contentPart>
        </mc:Choice>
        <mc:Fallback xmlns="">
          <p:pic>
            <p:nvPicPr>
              <p:cNvPr id="9" name="Ink 8">
                <a:extLst>
                  <a:ext uri="{FF2B5EF4-FFF2-40B4-BE49-F238E27FC236}">
                    <a16:creationId xmlns:a16="http://schemas.microsoft.com/office/drawing/2014/main" id="{2B328E8B-A346-529A-1F00-4A066AA16295}"/>
                  </a:ext>
                </a:extLst>
              </p:cNvPr>
              <p:cNvPicPr/>
              <p:nvPr/>
            </p:nvPicPr>
            <p:blipFill>
              <a:blip r:embed="rId5"/>
              <a:stretch>
                <a:fillRect/>
              </a:stretch>
            </p:blipFill>
            <p:spPr>
              <a:xfrm>
                <a:off x="1147740" y="4546680"/>
                <a:ext cx="231840" cy="240480"/>
              </a:xfrm>
              <a:prstGeom prst="rect">
                <a:avLst/>
              </a:prstGeom>
            </p:spPr>
          </p:pic>
        </mc:Fallback>
      </mc:AlternateContent>
      <p:grpSp>
        <p:nvGrpSpPr>
          <p:cNvPr id="12" name="Group 11">
            <a:extLst>
              <a:ext uri="{FF2B5EF4-FFF2-40B4-BE49-F238E27FC236}">
                <a16:creationId xmlns:a16="http://schemas.microsoft.com/office/drawing/2014/main" id="{765BF820-421D-A9FC-D0DC-724DD0D71C2E}"/>
              </a:ext>
            </a:extLst>
          </p:cNvPr>
          <p:cNvGrpSpPr/>
          <p:nvPr/>
        </p:nvGrpSpPr>
        <p:grpSpPr>
          <a:xfrm>
            <a:off x="1301100" y="4777440"/>
            <a:ext cx="1033920" cy="1207800"/>
            <a:chOff x="1301100" y="4777440"/>
            <a:chExt cx="1033920" cy="12078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50DF079-68E6-8223-778F-0BA8D78E1087}"/>
                    </a:ext>
                  </a:extLst>
                </p14:cNvPr>
                <p14:cNvContentPartPr/>
                <p14:nvPr/>
              </p14:nvContentPartPr>
              <p14:xfrm>
                <a:off x="1301100" y="4777440"/>
                <a:ext cx="993240" cy="1158480"/>
              </p14:xfrm>
            </p:contentPart>
          </mc:Choice>
          <mc:Fallback xmlns="">
            <p:pic>
              <p:nvPicPr>
                <p:cNvPr id="10" name="Ink 9">
                  <a:extLst>
                    <a:ext uri="{FF2B5EF4-FFF2-40B4-BE49-F238E27FC236}">
                      <a16:creationId xmlns:a16="http://schemas.microsoft.com/office/drawing/2014/main" id="{750DF079-68E6-8223-778F-0BA8D78E1087}"/>
                    </a:ext>
                  </a:extLst>
                </p:cNvPr>
                <p:cNvPicPr/>
                <p:nvPr/>
              </p:nvPicPr>
              <p:blipFill>
                <a:blip r:embed="rId7"/>
                <a:stretch>
                  <a:fillRect/>
                </a:stretch>
              </p:blipFill>
              <p:spPr>
                <a:xfrm>
                  <a:off x="1292100" y="4768800"/>
                  <a:ext cx="101088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A4C5EC2-3C2D-DDC9-6529-2CC18B235EBF}"/>
                    </a:ext>
                  </a:extLst>
                </p14:cNvPr>
                <p14:cNvContentPartPr/>
                <p14:nvPr/>
              </p14:nvContentPartPr>
              <p14:xfrm>
                <a:off x="2247900" y="5821440"/>
                <a:ext cx="87120" cy="163800"/>
              </p14:xfrm>
            </p:contentPart>
          </mc:Choice>
          <mc:Fallback xmlns="">
            <p:pic>
              <p:nvPicPr>
                <p:cNvPr id="11" name="Ink 10">
                  <a:extLst>
                    <a:ext uri="{FF2B5EF4-FFF2-40B4-BE49-F238E27FC236}">
                      <a16:creationId xmlns:a16="http://schemas.microsoft.com/office/drawing/2014/main" id="{2A4C5EC2-3C2D-DDC9-6529-2CC18B235EBF}"/>
                    </a:ext>
                  </a:extLst>
                </p:cNvPr>
                <p:cNvPicPr/>
                <p:nvPr/>
              </p:nvPicPr>
              <p:blipFill>
                <a:blip r:embed="rId9"/>
                <a:stretch>
                  <a:fillRect/>
                </a:stretch>
              </p:blipFill>
              <p:spPr>
                <a:xfrm>
                  <a:off x="2238900" y="5812800"/>
                  <a:ext cx="104760" cy="181440"/>
                </a:xfrm>
                <a:prstGeom prst="rect">
                  <a:avLst/>
                </a:prstGeom>
              </p:spPr>
            </p:pic>
          </mc:Fallback>
        </mc:AlternateContent>
      </p:grpSp>
    </p:spTree>
    <p:extLst>
      <p:ext uri="{BB962C8B-B14F-4D97-AF65-F5344CB8AC3E}">
        <p14:creationId xmlns:p14="http://schemas.microsoft.com/office/powerpoint/2010/main" val="2283638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2631-964E-4A87-B9EE-8CEBA93FC6DA}"/>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EE640661-5FDB-4729-BEC6-5DCC4C879F07}"/>
              </a:ext>
            </a:extLst>
          </p:cNvPr>
          <p:cNvSpPr>
            <a:spLocks noGrp="1"/>
          </p:cNvSpPr>
          <p:nvPr>
            <p:ph idx="1"/>
          </p:nvPr>
        </p:nvSpPr>
        <p:spPr/>
        <p:txBody>
          <a:bodyPr vert="horz" lIns="91440" tIns="45720" rIns="91440" bIns="45720" rtlCol="0" anchor="t">
            <a:normAutofit/>
          </a:bodyPr>
          <a:lstStyle/>
          <a:p>
            <a:r>
              <a:rPr lang="en-US" dirty="0">
                <a:cs typeface="Calibri"/>
              </a:rPr>
              <a:t>Understand the application </a:t>
            </a:r>
            <a:endParaRPr lang="en-US" dirty="0">
              <a:ea typeface="+mn-lt"/>
              <a:cs typeface="+mn-lt"/>
            </a:endParaRPr>
          </a:p>
          <a:p>
            <a:r>
              <a:rPr lang="en-US" dirty="0">
                <a:cs typeface="Calibri"/>
              </a:rPr>
              <a:t>Locate the application package</a:t>
            </a:r>
            <a:endParaRPr lang="en-US" dirty="0">
              <a:ea typeface="+mn-lt"/>
              <a:cs typeface="+mn-lt"/>
            </a:endParaRPr>
          </a:p>
          <a:p>
            <a:r>
              <a:rPr lang="en-US" dirty="0">
                <a:cs typeface="Calibri"/>
              </a:rPr>
              <a:t>Look at the application directories</a:t>
            </a:r>
            <a:endParaRPr lang="en-US" dirty="0">
              <a:ea typeface="+mn-lt"/>
              <a:cs typeface="+mn-lt"/>
            </a:endParaRPr>
          </a:p>
          <a:p>
            <a:r>
              <a:rPr lang="en-US" dirty="0">
                <a:cs typeface="Calibri"/>
              </a:rPr>
              <a:t>Go to the "databases" directory </a:t>
            </a:r>
            <a:endParaRPr lang="en-US" dirty="0">
              <a:ea typeface="+mn-lt"/>
              <a:cs typeface="+mn-lt"/>
            </a:endParaRPr>
          </a:p>
          <a:p>
            <a:pPr marL="800100" lvl="1" indent="-342900"/>
            <a:r>
              <a:rPr lang="en-US" dirty="0">
                <a:ea typeface="+mn-lt"/>
                <a:cs typeface="+mn-lt"/>
              </a:rPr>
              <a:t>Open </a:t>
            </a:r>
            <a:r>
              <a:rPr lang="en-US" dirty="0" err="1">
                <a:solidFill>
                  <a:schemeClr val="accent2"/>
                </a:solidFill>
                <a:ea typeface="+mn-lt"/>
                <a:cs typeface="+mn-lt"/>
              </a:rPr>
              <a:t>mmssms.db</a:t>
            </a:r>
            <a:endParaRPr lang="en-US" dirty="0">
              <a:solidFill>
                <a:schemeClr val="accent2"/>
              </a:solidFill>
              <a:ea typeface="+mn-lt"/>
              <a:cs typeface="+mn-lt"/>
            </a:endParaRPr>
          </a:p>
          <a:p>
            <a:pPr marL="800100" lvl="1" indent="-342900"/>
            <a:r>
              <a:rPr lang="en-US" dirty="0">
                <a:ea typeface="+mn-lt"/>
                <a:cs typeface="+mn-lt"/>
              </a:rPr>
              <a:t>Explore these tables: </a:t>
            </a:r>
            <a:r>
              <a:rPr lang="en-US" dirty="0" err="1">
                <a:solidFill>
                  <a:schemeClr val="accent2"/>
                </a:solidFill>
                <a:ea typeface="+mn-lt"/>
                <a:cs typeface="+mn-lt"/>
              </a:rPr>
              <a:t>sms</a:t>
            </a:r>
            <a:r>
              <a:rPr lang="en-US" dirty="0">
                <a:ea typeface="+mn-lt"/>
                <a:cs typeface="+mn-lt"/>
              </a:rPr>
              <a:t>, </a:t>
            </a:r>
            <a:r>
              <a:rPr lang="en-US" dirty="0">
                <a:solidFill>
                  <a:schemeClr val="accent2"/>
                </a:solidFill>
                <a:ea typeface="+mn-lt"/>
                <a:cs typeface="+mn-lt"/>
              </a:rPr>
              <a:t>threads</a:t>
            </a:r>
            <a:r>
              <a:rPr lang="en-US" dirty="0">
                <a:ea typeface="+mn-lt"/>
                <a:cs typeface="+mn-lt"/>
              </a:rPr>
              <a:t>,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en-US" dirty="0">
                <a:ea typeface="+mn-lt"/>
                <a:cs typeface="+mn-lt"/>
              </a:rPr>
              <a:t> </a:t>
            </a:r>
          </a:p>
          <a:p>
            <a:pPr marL="800100" lvl="1" indent="-342900"/>
            <a:r>
              <a:rPr lang="en-US" dirty="0">
                <a:ea typeface="+mn-lt"/>
                <a:cs typeface="+mn-lt"/>
              </a:rPr>
              <a:t>Look at the data in each column and fetch the information you need</a:t>
            </a:r>
          </a:p>
          <a:p>
            <a:pPr marL="800100" lvl="1" indent="-342900"/>
            <a:r>
              <a:rPr lang="en-US" dirty="0">
                <a:ea typeface="+mn-lt"/>
                <a:cs typeface="+mn-lt"/>
              </a:rPr>
              <a:t>Link </a:t>
            </a:r>
            <a:r>
              <a:rPr lang="en-US" dirty="0" err="1">
                <a:ea typeface="+mn-lt"/>
                <a:cs typeface="+mn-lt"/>
              </a:rPr>
              <a:t>pdu</a:t>
            </a:r>
            <a:r>
              <a:rPr lang="en-US" dirty="0">
                <a:ea typeface="+mn-lt"/>
                <a:cs typeface="+mn-lt"/>
              </a:rPr>
              <a:t> and part for reconstruct </a:t>
            </a:r>
            <a:r>
              <a:rPr lang="en-US">
                <a:ea typeface="+mn-lt"/>
                <a:cs typeface="+mn-lt"/>
              </a:rPr>
              <a:t>MMS messages</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318824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5B04-D3D4-4837-A9C1-4E37452C0987}"/>
              </a:ext>
            </a:extLst>
          </p:cNvPr>
          <p:cNvSpPr>
            <a:spLocks noGrp="1"/>
          </p:cNvSpPr>
          <p:nvPr>
            <p:ph type="title"/>
          </p:nvPr>
        </p:nvSpPr>
        <p:spPr/>
        <p:txBody>
          <a:bodyPr/>
          <a:lstStyle/>
          <a:p>
            <a:r>
              <a:rPr lang="en-US" dirty="0">
                <a:cs typeface="Calibri Light"/>
              </a:rPr>
              <a:t>Investigating AOSP Apps/Services</a:t>
            </a:r>
            <a:endParaRPr lang="en-US" dirty="0"/>
          </a:p>
        </p:txBody>
      </p:sp>
      <p:cxnSp>
        <p:nvCxnSpPr>
          <p:cNvPr id="14" name="Straight Arrow Connector 13">
            <a:extLst>
              <a:ext uri="{FF2B5EF4-FFF2-40B4-BE49-F238E27FC236}">
                <a16:creationId xmlns:a16="http://schemas.microsoft.com/office/drawing/2014/main" id="{7F8EA1B2-B840-481D-91FA-992E13068C7F}"/>
              </a:ext>
            </a:extLst>
          </p:cNvPr>
          <p:cNvCxnSpPr>
            <a:cxnSpLocks/>
          </p:cNvCxnSpPr>
          <p:nvPr/>
        </p:nvCxnSpPr>
        <p:spPr>
          <a:xfrm flipV="1">
            <a:off x="5661329" y="1130058"/>
            <a:ext cx="4260559" cy="945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81EF8-8E64-40E5-B10F-F49C9E9BD232}"/>
              </a:ext>
            </a:extLst>
          </p:cNvPr>
          <p:cNvCxnSpPr>
            <a:cxnSpLocks/>
          </p:cNvCxnSpPr>
          <p:nvPr/>
        </p:nvCxnSpPr>
        <p:spPr>
          <a:xfrm flipV="1">
            <a:off x="5319423" y="2652382"/>
            <a:ext cx="2639377" cy="357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B0E1ED-D407-4087-8F30-54794BB23D8B}"/>
              </a:ext>
            </a:extLst>
          </p:cNvPr>
          <p:cNvCxnSpPr>
            <a:cxnSpLocks/>
          </p:cNvCxnSpPr>
          <p:nvPr/>
        </p:nvCxnSpPr>
        <p:spPr>
          <a:xfrm>
            <a:off x="5608982" y="4598308"/>
            <a:ext cx="731935" cy="3045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AB26786-60D7-49F6-A7AE-9D2E35230F4E}"/>
              </a:ext>
            </a:extLst>
          </p:cNvPr>
          <p:cNvSpPr>
            <a:spLocks noGrp="1"/>
          </p:cNvSpPr>
          <p:nvPr>
            <p:ph idx="1"/>
          </p:nvPr>
        </p:nvSpPr>
        <p:spPr>
          <a:xfrm>
            <a:off x="838200" y="1825625"/>
            <a:ext cx="5037813" cy="4351338"/>
          </a:xfrm>
        </p:spPr>
        <p:txBody>
          <a:bodyPr>
            <a:normAutofit/>
          </a:bodyPr>
          <a:lstStyle/>
          <a:p>
            <a:r>
              <a:rPr lang="en-US" dirty="0"/>
              <a:t>Investigating messaging service</a:t>
            </a:r>
          </a:p>
          <a:p>
            <a:pPr lvl="1"/>
            <a:r>
              <a:rPr lang="en-US" i="1" dirty="0" err="1">
                <a:solidFill>
                  <a:srgbClr val="7030A0"/>
                </a:solidFill>
              </a:rPr>
              <a:t>com.android.providers.telephony</a:t>
            </a:r>
            <a:endParaRPr lang="en-US" i="1" dirty="0">
              <a:solidFill>
                <a:srgbClr val="7030A0"/>
              </a:solidFill>
            </a:endParaRPr>
          </a:p>
          <a:p>
            <a:r>
              <a:rPr lang="en-US" dirty="0"/>
              <a:t>Investigating contacts management service</a:t>
            </a:r>
          </a:p>
          <a:p>
            <a:pPr lvl="1"/>
            <a:r>
              <a:rPr lang="en-US" i="1" dirty="0" err="1">
                <a:solidFill>
                  <a:srgbClr val="7030A0"/>
                </a:solidFill>
              </a:rPr>
              <a:t>com.android.providers.contacts</a:t>
            </a:r>
            <a:endParaRPr lang="en-US" i="1" dirty="0">
              <a:solidFill>
                <a:srgbClr val="7030A0"/>
              </a:solidFill>
            </a:endParaRPr>
          </a:p>
          <a:p>
            <a:r>
              <a:rPr lang="en-US" dirty="0"/>
              <a:t>Investigating calendar service</a:t>
            </a:r>
          </a:p>
          <a:p>
            <a:pPr lvl="1"/>
            <a:r>
              <a:rPr lang="en-US" i="1" dirty="0" err="1">
                <a:solidFill>
                  <a:srgbClr val="7030A0"/>
                </a:solidFill>
              </a:rPr>
              <a:t>com.android.providers.calendar</a:t>
            </a:r>
            <a:endParaRPr lang="en-US" i="1" dirty="0">
              <a:solidFill>
                <a:srgbClr val="7030A0"/>
              </a:solidFill>
            </a:endParaRPr>
          </a:p>
          <a:p>
            <a:endParaRPr lang="en-US" dirty="0"/>
          </a:p>
        </p:txBody>
      </p:sp>
      <p:pic>
        <p:nvPicPr>
          <p:cNvPr id="21" name="Picture 20">
            <a:extLst>
              <a:ext uri="{FF2B5EF4-FFF2-40B4-BE49-F238E27FC236}">
                <a16:creationId xmlns:a16="http://schemas.microsoft.com/office/drawing/2014/main" id="{2FE13C6A-7B51-4378-B6A0-BFBFB074E2F9}"/>
              </a:ext>
            </a:extLst>
          </p:cNvPr>
          <p:cNvPicPr>
            <a:picLocks noChangeAspect="1"/>
          </p:cNvPicPr>
          <p:nvPr/>
        </p:nvPicPr>
        <p:blipFill>
          <a:blip r:embed="rId2"/>
          <a:stretch>
            <a:fillRect/>
          </a:stretch>
        </p:blipFill>
        <p:spPr>
          <a:xfrm>
            <a:off x="8042870" y="1718469"/>
            <a:ext cx="1885237" cy="3859322"/>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6E4CD059-59FE-4C2D-86EE-E74B0FFFB27A}"/>
              </a:ext>
            </a:extLst>
          </p:cNvPr>
          <p:cNvPicPr>
            <a:picLocks noChangeAspect="1"/>
          </p:cNvPicPr>
          <p:nvPr/>
        </p:nvPicPr>
        <p:blipFill>
          <a:blip r:embed="rId3"/>
          <a:stretch>
            <a:fillRect/>
          </a:stretch>
        </p:blipFill>
        <p:spPr>
          <a:xfrm>
            <a:off x="9993326" y="50729"/>
            <a:ext cx="2046361" cy="4167625"/>
          </a:xfrm>
          <a:prstGeom prst="rect">
            <a:avLst/>
          </a:prstGeom>
          <a:ln>
            <a:noFill/>
          </a:ln>
          <a:effectLst>
            <a:outerShdw blurRad="292100" dist="139700" dir="2700000" algn="tl" rotWithShape="0">
              <a:srgbClr val="333333">
                <a:alpha val="65000"/>
              </a:srgbClr>
            </a:outerShdw>
          </a:effectLst>
        </p:spPr>
      </p:pic>
      <p:pic>
        <p:nvPicPr>
          <p:cNvPr id="3" name="Picture 3" descr="A picture containing chart&#10;&#10;Description automatically generated">
            <a:extLst>
              <a:ext uri="{FF2B5EF4-FFF2-40B4-BE49-F238E27FC236}">
                <a16:creationId xmlns:a16="http://schemas.microsoft.com/office/drawing/2014/main" id="{10FD14E9-B310-488A-903C-5E0DDAC828FC}"/>
              </a:ext>
            </a:extLst>
          </p:cNvPr>
          <p:cNvPicPr>
            <a:picLocks noChangeAspect="1"/>
          </p:cNvPicPr>
          <p:nvPr/>
        </p:nvPicPr>
        <p:blipFill>
          <a:blip r:embed="rId4"/>
          <a:stretch>
            <a:fillRect/>
          </a:stretch>
        </p:blipFill>
        <p:spPr>
          <a:xfrm>
            <a:off x="6229827" y="3002756"/>
            <a:ext cx="1708785" cy="3793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27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2EDA0-A064-4A81-B30F-E2891869589D}"/>
              </a:ext>
            </a:extLst>
          </p:cNvPr>
          <p:cNvSpPr>
            <a:spLocks noGrp="1"/>
          </p:cNvSpPr>
          <p:nvPr>
            <p:ph type="title"/>
          </p:nvPr>
        </p:nvSpPr>
        <p:spPr/>
        <p:txBody>
          <a:bodyPr/>
          <a:lstStyle/>
          <a:p>
            <a:r>
              <a:rPr lang="en-US" dirty="0"/>
              <a:t>What are Messaging Services?</a:t>
            </a:r>
          </a:p>
        </p:txBody>
      </p:sp>
      <p:sp>
        <p:nvSpPr>
          <p:cNvPr id="4" name="Text Placeholder 3">
            <a:extLst>
              <a:ext uri="{FF2B5EF4-FFF2-40B4-BE49-F238E27FC236}">
                <a16:creationId xmlns:a16="http://schemas.microsoft.com/office/drawing/2014/main" id="{8BF52F07-FA21-4132-A061-5E6D969465BC}"/>
              </a:ext>
            </a:extLst>
          </p:cNvPr>
          <p:cNvSpPr>
            <a:spLocks noGrp="1"/>
          </p:cNvSpPr>
          <p:nvPr>
            <p:ph type="body" idx="1"/>
          </p:nvPr>
        </p:nvSpPr>
        <p:spPr/>
        <p:txBody>
          <a:bodyPr/>
          <a:lstStyle/>
          <a:p>
            <a:r>
              <a:rPr lang="en-US" dirty="0"/>
              <a:t>SMS/MMS</a:t>
            </a:r>
          </a:p>
        </p:txBody>
      </p:sp>
      <p:pic>
        <p:nvPicPr>
          <p:cNvPr id="1026" name="Picture 2" descr="The Android Telephony API for GSM - Open Source For You">
            <a:extLst>
              <a:ext uri="{FF2B5EF4-FFF2-40B4-BE49-F238E27FC236}">
                <a16:creationId xmlns:a16="http://schemas.microsoft.com/office/drawing/2014/main" id="{8978B64E-ADD2-ECB8-95B7-A1ED20629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072" y="3969"/>
            <a:ext cx="571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3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21449-767B-4B25-B116-BAB43FE2E540}"/>
              </a:ext>
            </a:extLst>
          </p:cNvPr>
          <p:cNvSpPr>
            <a:spLocks noGrp="1"/>
          </p:cNvSpPr>
          <p:nvPr>
            <p:ph type="title"/>
          </p:nvPr>
        </p:nvSpPr>
        <p:spPr/>
        <p:txBody>
          <a:bodyPr>
            <a:normAutofit/>
          </a:bodyPr>
          <a:lstStyle/>
          <a:p>
            <a:r>
              <a:rPr lang="en-US" dirty="0"/>
              <a:t>Message service i</a:t>
            </a:r>
            <a:r>
              <a:rPr lang="en-GB" dirty="0"/>
              <a:t>s a core component of AOSP </a:t>
            </a:r>
            <a:endParaRPr lang="en-US" dirty="0"/>
          </a:p>
        </p:txBody>
      </p:sp>
      <p:sp>
        <p:nvSpPr>
          <p:cNvPr id="5" name="Content Placeholder 4">
            <a:extLst>
              <a:ext uri="{FF2B5EF4-FFF2-40B4-BE49-F238E27FC236}">
                <a16:creationId xmlns:a16="http://schemas.microsoft.com/office/drawing/2014/main" id="{EF7A98D7-B546-4B62-A553-0AC31C013774}"/>
              </a:ext>
            </a:extLst>
          </p:cNvPr>
          <p:cNvSpPr>
            <a:spLocks noGrp="1"/>
          </p:cNvSpPr>
          <p:nvPr>
            <p:ph idx="1"/>
          </p:nvPr>
        </p:nvSpPr>
        <p:spPr>
          <a:xfrm>
            <a:off x="838200" y="1825625"/>
            <a:ext cx="5165035" cy="4351338"/>
          </a:xfrm>
        </p:spPr>
        <p:txBody>
          <a:bodyPr>
            <a:normAutofit/>
          </a:bodyPr>
          <a:lstStyle/>
          <a:p>
            <a:r>
              <a:rPr lang="en-GB" dirty="0"/>
              <a:t>SMS (short message service)</a:t>
            </a:r>
          </a:p>
          <a:p>
            <a:pPr lvl="1"/>
            <a:r>
              <a:rPr lang="en-GB" dirty="0"/>
              <a:t>A text messaging service component of most telephone, Internet, and </a:t>
            </a:r>
            <a:r>
              <a:rPr lang="en-GB" dirty="0">
                <a:solidFill>
                  <a:srgbClr val="FF0000"/>
                </a:solidFill>
              </a:rPr>
              <a:t>mobile</a:t>
            </a:r>
            <a:r>
              <a:rPr lang="en-GB" dirty="0"/>
              <a:t> device systems</a:t>
            </a:r>
          </a:p>
          <a:p>
            <a:r>
              <a:rPr lang="en-US" dirty="0"/>
              <a:t>MMS (Multimedia Message Service) </a:t>
            </a:r>
          </a:p>
          <a:p>
            <a:pPr lvl="1"/>
            <a:r>
              <a:rPr lang="en-GB" dirty="0"/>
              <a:t>Send multimedia content—pictures, video, and audio—in addition to text</a:t>
            </a:r>
          </a:p>
          <a:p>
            <a:endParaRPr lang="en-GB" dirty="0"/>
          </a:p>
        </p:txBody>
      </p:sp>
      <p:pic>
        <p:nvPicPr>
          <p:cNvPr id="3074" name="Picture 2">
            <a:extLst>
              <a:ext uri="{FF2B5EF4-FFF2-40B4-BE49-F238E27FC236}">
                <a16:creationId xmlns:a16="http://schemas.microsoft.com/office/drawing/2014/main" id="{8246A28F-2C38-43F9-B302-0D5A6ED8C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55" r="11694"/>
          <a:stretch/>
        </p:blipFill>
        <p:spPr bwMode="auto">
          <a:xfrm>
            <a:off x="6390862" y="1352550"/>
            <a:ext cx="5695122" cy="550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568C86-3353-45AE-A0A5-405357C9C5F1}"/>
              </a:ext>
            </a:extLst>
          </p:cNvPr>
          <p:cNvSpPr txBox="1"/>
          <p:nvPr/>
        </p:nvSpPr>
        <p:spPr>
          <a:xfrm>
            <a:off x="6390862" y="6657086"/>
            <a:ext cx="6177168" cy="261610"/>
          </a:xfrm>
          <a:prstGeom prst="rect">
            <a:avLst/>
          </a:prstGeom>
          <a:noFill/>
        </p:spPr>
        <p:txBody>
          <a:bodyPr wrap="square">
            <a:spAutoFit/>
          </a:bodyPr>
          <a:lstStyle/>
          <a:p>
            <a:r>
              <a:rPr lang="en-US" sz="1050"/>
              <a:t>https://www.zdnet.com/article/facebook-messenger-on-android-gets-a-google-inspired-facelift</a:t>
            </a:r>
            <a:r>
              <a:rPr lang="en-US" sz="1100"/>
              <a:t>/</a:t>
            </a:r>
          </a:p>
        </p:txBody>
      </p:sp>
    </p:spTree>
    <p:extLst>
      <p:ext uri="{BB962C8B-B14F-4D97-AF65-F5344CB8AC3E}">
        <p14:creationId xmlns:p14="http://schemas.microsoft.com/office/powerpoint/2010/main" val="425295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9118-A9C2-4435-AE1E-72AB3C64C6DE}"/>
              </a:ext>
            </a:extLst>
          </p:cNvPr>
          <p:cNvSpPr>
            <a:spLocks noGrp="1"/>
          </p:cNvSpPr>
          <p:nvPr>
            <p:ph type="title"/>
          </p:nvPr>
        </p:nvSpPr>
        <p:spPr/>
        <p:txBody>
          <a:bodyPr/>
          <a:lstStyle/>
          <a:p>
            <a:r>
              <a:rPr lang="en-US" dirty="0"/>
              <a:t>Message </a:t>
            </a:r>
            <a:r>
              <a:rPr lang="en-GB" dirty="0"/>
              <a:t>service implementation</a:t>
            </a:r>
            <a:endParaRPr lang="en-US" dirty="0"/>
          </a:p>
        </p:txBody>
      </p:sp>
      <p:pic>
        <p:nvPicPr>
          <p:cNvPr id="5" name="Picture 4">
            <a:extLst>
              <a:ext uri="{FF2B5EF4-FFF2-40B4-BE49-F238E27FC236}">
                <a16:creationId xmlns:a16="http://schemas.microsoft.com/office/drawing/2014/main" id="{51C386D4-65A0-4689-A164-D55D12B3F1E4}"/>
              </a:ext>
            </a:extLst>
          </p:cNvPr>
          <p:cNvPicPr>
            <a:picLocks noChangeAspect="1"/>
          </p:cNvPicPr>
          <p:nvPr/>
        </p:nvPicPr>
        <p:blipFill>
          <a:blip r:embed="rId3"/>
          <a:stretch>
            <a:fillRect/>
          </a:stretch>
        </p:blipFill>
        <p:spPr>
          <a:xfrm>
            <a:off x="838200" y="1633288"/>
            <a:ext cx="6695112" cy="453692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03E66A2-65E6-4BFD-9699-DDE83B8D0CCC}"/>
              </a:ext>
            </a:extLst>
          </p:cNvPr>
          <p:cNvSpPr txBox="1"/>
          <p:nvPr/>
        </p:nvSpPr>
        <p:spPr>
          <a:xfrm>
            <a:off x="6615485" y="4953664"/>
            <a:ext cx="3660682" cy="369332"/>
          </a:xfrm>
          <a:prstGeom prst="rect">
            <a:avLst/>
          </a:prstGeom>
          <a:solidFill>
            <a:schemeClr val="accent4">
              <a:lumMod val="20000"/>
              <a:lumOff val="80000"/>
            </a:schemeClr>
          </a:solidFill>
        </p:spPr>
        <p:txBody>
          <a:bodyPr wrap="none" rtlCol="0">
            <a:spAutoFit/>
          </a:bodyPr>
          <a:lstStyle/>
          <a:p>
            <a:r>
              <a:rPr lang="en-US"/>
              <a:t>Can be used by other 3</a:t>
            </a:r>
            <a:r>
              <a:rPr lang="en-US" baseline="30000"/>
              <a:t>rd</a:t>
            </a:r>
            <a:r>
              <a:rPr lang="en-US"/>
              <a:t> applications</a:t>
            </a:r>
          </a:p>
        </p:txBody>
      </p:sp>
      <p:cxnSp>
        <p:nvCxnSpPr>
          <p:cNvPr id="10" name="Straight Arrow Connector 9">
            <a:extLst>
              <a:ext uri="{FF2B5EF4-FFF2-40B4-BE49-F238E27FC236}">
                <a16:creationId xmlns:a16="http://schemas.microsoft.com/office/drawing/2014/main" id="{165DE37E-60BE-4D3B-9337-9BC9293EF6F6}"/>
              </a:ext>
            </a:extLst>
          </p:cNvPr>
          <p:cNvCxnSpPr>
            <a:cxnSpLocks/>
          </p:cNvCxnSpPr>
          <p:nvPr/>
        </p:nvCxnSpPr>
        <p:spPr>
          <a:xfrm flipV="1">
            <a:off x="6361043" y="5351228"/>
            <a:ext cx="1717482" cy="42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A20CDB4-8A93-44E9-B77B-D6BE138C73C5}"/>
              </a:ext>
            </a:extLst>
          </p:cNvPr>
          <p:cNvPicPr>
            <a:picLocks noChangeAspect="1"/>
          </p:cNvPicPr>
          <p:nvPr/>
        </p:nvPicPr>
        <p:blipFill>
          <a:blip r:embed="rId4"/>
          <a:stretch>
            <a:fillRect/>
          </a:stretch>
        </p:blipFill>
        <p:spPr>
          <a:xfrm>
            <a:off x="8309113" y="2631882"/>
            <a:ext cx="3444783" cy="2071071"/>
          </a:xfrm>
          <a:prstGeom prst="rect">
            <a:avLst/>
          </a:prstGeom>
        </p:spPr>
      </p:pic>
    </p:spTree>
    <p:extLst>
      <p:ext uri="{BB962C8B-B14F-4D97-AF65-F5344CB8AC3E}">
        <p14:creationId xmlns:p14="http://schemas.microsoft.com/office/powerpoint/2010/main" val="240677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0C27-0B16-4B3C-9B0F-2E2B39682460}"/>
              </a:ext>
            </a:extLst>
          </p:cNvPr>
          <p:cNvSpPr>
            <a:spLocks noGrp="1"/>
          </p:cNvSpPr>
          <p:nvPr>
            <p:ph type="title"/>
          </p:nvPr>
        </p:nvSpPr>
        <p:spPr/>
        <p:txBody>
          <a:bodyPr/>
          <a:lstStyle/>
          <a:p>
            <a:r>
              <a:rPr lang="en-US" dirty="0"/>
              <a:t>Message </a:t>
            </a:r>
            <a:r>
              <a:rPr lang="en-GB" dirty="0">
                <a:solidFill>
                  <a:srgbClr val="002060"/>
                </a:solidFill>
              </a:rPr>
              <a:t>service can be used by other apps</a:t>
            </a:r>
            <a:endParaRPr lang="en-US" dirty="0">
              <a:solidFill>
                <a:srgbClr val="002060"/>
              </a:solidFill>
              <a:cs typeface="Calibri Light"/>
            </a:endParaRPr>
          </a:p>
        </p:txBody>
      </p:sp>
      <p:pic>
        <p:nvPicPr>
          <p:cNvPr id="4" name="Picture 3">
            <a:extLst>
              <a:ext uri="{FF2B5EF4-FFF2-40B4-BE49-F238E27FC236}">
                <a16:creationId xmlns:a16="http://schemas.microsoft.com/office/drawing/2014/main" id="{13655B71-C971-4272-B18B-117E16D46949}"/>
              </a:ext>
            </a:extLst>
          </p:cNvPr>
          <p:cNvPicPr>
            <a:picLocks noChangeAspect="1"/>
          </p:cNvPicPr>
          <p:nvPr/>
        </p:nvPicPr>
        <p:blipFill rotWithShape="1">
          <a:blip r:embed="rId2"/>
          <a:srcRect b="37246"/>
          <a:stretch/>
        </p:blipFill>
        <p:spPr>
          <a:xfrm>
            <a:off x="838200" y="1779105"/>
            <a:ext cx="7788965" cy="4596091"/>
          </a:xfrm>
          <a:prstGeom prst="rect">
            <a:avLst/>
          </a:prstGeom>
        </p:spPr>
      </p:pic>
    </p:spTree>
    <p:extLst>
      <p:ext uri="{BB962C8B-B14F-4D97-AF65-F5344CB8AC3E}">
        <p14:creationId xmlns:p14="http://schemas.microsoft.com/office/powerpoint/2010/main" val="2117915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19456</Words>
  <Application>Microsoft Office PowerPoint</Application>
  <PresentationFormat>Widescreen</PresentationFormat>
  <Paragraphs>1124</Paragraphs>
  <Slides>44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宋体</vt:lpstr>
      <vt:lpstr>Arial</vt:lpstr>
      <vt:lpstr>Calibri</vt:lpstr>
      <vt:lpstr>Calibri Light</vt:lpstr>
      <vt:lpstr>Roboto</vt:lpstr>
      <vt:lpstr>Office Theme</vt:lpstr>
      <vt:lpstr>AOSP Apps Investigations</vt:lpstr>
      <vt:lpstr>AOSP Application/Services</vt:lpstr>
      <vt:lpstr>What is AOSP Application? </vt:lpstr>
      <vt:lpstr>AOSP Apps/Services: com.andriod.*</vt:lpstr>
      <vt:lpstr>Investigating AOSP Apps/Services</vt:lpstr>
      <vt:lpstr>What are Messaging Services?</vt:lpstr>
      <vt:lpstr>Message service is a core component of AOSP </vt:lpstr>
      <vt:lpstr>Message service implementation</vt:lpstr>
      <vt:lpstr>Message service can be used by other apps</vt:lpstr>
      <vt:lpstr>Check apps using the message services</vt:lpstr>
      <vt:lpstr>The Role of Messaging Services in Digital Forensics</vt:lpstr>
      <vt:lpstr>Important to investigate message services</vt:lpstr>
      <vt:lpstr>Sample investigation questions</vt:lpstr>
      <vt:lpstr>Strategies to find evidence</vt:lpstr>
      <vt:lpstr>Message service file structure </vt:lpstr>
      <vt:lpstr>Investigating mmssms.db</vt:lpstr>
      <vt:lpstr>Location of mmssms.db</vt:lpstr>
      <vt:lpstr>Summary of Most Valuable Tables in mmssms.db</vt:lpstr>
      <vt:lpstr>sms table</vt:lpstr>
      <vt:lpstr>pdu part table</vt:lpstr>
      <vt:lpstr>part table</vt:lpstr>
      <vt:lpstr>attachments table</vt:lpstr>
      <vt:lpstr>threads table</vt:lpstr>
      <vt:lpstr>canonical_addresses table</vt:lpstr>
      <vt:lpstr>pending_msgs table</vt:lpstr>
      <vt:lpstr>Investigate sms table</vt:lpstr>
      <vt:lpstr>PowerPoint Presentation</vt:lpstr>
      <vt:lpstr>PowerPoint Presentation</vt:lpstr>
      <vt:lpstr>How Messages are sent/received</vt:lpstr>
      <vt:lpstr>Which message was received on Jan 29, 2020 around 6:20 pm?</vt:lpstr>
      <vt:lpstr>What table describes conversation (threads)?</vt:lpstr>
      <vt:lpstr>PowerPoint Presentation</vt:lpstr>
      <vt:lpstr>Investigate pdu table</vt:lpstr>
      <vt:lpstr>PowerPoint Presentation</vt:lpstr>
      <vt:lpstr>PowerPoint Presentation</vt:lpstr>
      <vt:lpstr>PowerPoint Presentation</vt:lpstr>
      <vt:lpstr>Investigate part table</vt:lpstr>
      <vt:lpstr>Part of an MMS message</vt:lpstr>
      <vt:lpstr>Which table contains MMS information ?</vt:lpstr>
      <vt:lpstr>Reconstruct an MMS message using pdu and part tables</vt:lpstr>
      <vt:lpstr>Approach to reconstruct an MMS message</vt:lpstr>
      <vt:lpstr>Reconstruction steps</vt:lpstr>
      <vt:lpstr>Example: MMS message with _id = 1 in the pdu table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188</cp:revision>
  <dcterms:created xsi:type="dcterms:W3CDTF">2021-01-18T02:02:41Z</dcterms:created>
  <dcterms:modified xsi:type="dcterms:W3CDTF">2025-04-07T16:04:17Z</dcterms:modified>
</cp:coreProperties>
</file>